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57" r:id="rId16"/>
    <p:sldId id="256" r:id="rId17"/>
    <p:sldId id="272" r:id="rId18"/>
    <p:sldId id="273" r:id="rId19"/>
    <p:sldId id="274" r:id="rId20"/>
    <p:sldId id="276" r:id="rId21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618C31-4A0D-554A-BB3F-8FC0360F10ED}" v="406" dt="2024-05-06T02:56:45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10"/>
    <p:restoredTop sz="94718"/>
  </p:normalViewPr>
  <p:slideViewPr>
    <p:cSldViewPr snapToGrid="0">
      <p:cViewPr varScale="1">
        <p:scale>
          <a:sx n="106" d="100"/>
          <a:sy n="106" d="100"/>
        </p:scale>
        <p:origin x="216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Stark" userId="82375849261ad3b2" providerId="LiveId" clId="{47618C31-4A0D-554A-BB3F-8FC0360F10ED}"/>
    <pc:docChg chg="undo custSel addSld delSld modSld modMainMaster addSection delSection">
      <pc:chgData name="Kevin Stark" userId="82375849261ad3b2" providerId="LiveId" clId="{47618C31-4A0D-554A-BB3F-8FC0360F10ED}" dt="2024-05-06T02:56:57.775" v="1633" actId="1076"/>
      <pc:docMkLst>
        <pc:docMk/>
      </pc:docMkLst>
      <pc:sldChg chg="addSp delSp modSp mod">
        <pc:chgData name="Kevin Stark" userId="82375849261ad3b2" providerId="LiveId" clId="{47618C31-4A0D-554A-BB3F-8FC0360F10ED}" dt="2024-05-06T02:11:04.227" v="1570"/>
        <pc:sldMkLst>
          <pc:docMk/>
          <pc:sldMk cId="3706319232" sldId="256"/>
        </pc:sldMkLst>
        <pc:spChg chg="add del mod">
          <ac:chgData name="Kevin Stark" userId="82375849261ad3b2" providerId="LiveId" clId="{47618C31-4A0D-554A-BB3F-8FC0360F10ED}" dt="2024-05-06T01:51:27.450" v="442" actId="478"/>
          <ac:spMkLst>
            <pc:docMk/>
            <pc:sldMk cId="3706319232" sldId="256"/>
            <ac:spMk id="18" creationId="{8FA9EDD8-A205-11D1-5832-981FBFF43455}"/>
          </ac:spMkLst>
        </pc:spChg>
        <pc:spChg chg="add del mod">
          <ac:chgData name="Kevin Stark" userId="82375849261ad3b2" providerId="LiveId" clId="{47618C31-4A0D-554A-BB3F-8FC0360F10ED}" dt="2024-05-06T01:51:37.769" v="444" actId="478"/>
          <ac:spMkLst>
            <pc:docMk/>
            <pc:sldMk cId="3706319232" sldId="256"/>
            <ac:spMk id="19" creationId="{08F65A89-B6FB-EBE8-1E31-17D32581C755}"/>
          </ac:spMkLst>
        </pc:spChg>
        <pc:spChg chg="add mod">
          <ac:chgData name="Kevin Stark" userId="82375849261ad3b2" providerId="LiveId" clId="{47618C31-4A0D-554A-BB3F-8FC0360F10ED}" dt="2024-05-06T02:11:04.227" v="1570"/>
          <ac:spMkLst>
            <pc:docMk/>
            <pc:sldMk cId="3706319232" sldId="256"/>
            <ac:spMk id="20" creationId="{159370DD-51D8-BD78-A8B7-246F77C29F86}"/>
          </ac:spMkLst>
        </pc:spChg>
      </pc:sldChg>
      <pc:sldChg chg="addSp delSp modSp mod">
        <pc:chgData name="Kevin Stark" userId="82375849261ad3b2" providerId="LiveId" clId="{47618C31-4A0D-554A-BB3F-8FC0360F10ED}" dt="2024-05-06T02:11:04.227" v="1570"/>
        <pc:sldMkLst>
          <pc:docMk/>
          <pc:sldMk cId="1203159219" sldId="257"/>
        </pc:sldMkLst>
        <pc:spChg chg="add del mod">
          <ac:chgData name="Kevin Stark" userId="82375849261ad3b2" providerId="LiveId" clId="{47618C31-4A0D-554A-BB3F-8FC0360F10ED}" dt="2024-05-06T01:51:45.600" v="446" actId="478"/>
          <ac:spMkLst>
            <pc:docMk/>
            <pc:sldMk cId="1203159219" sldId="257"/>
            <ac:spMk id="8" creationId="{35D8E84E-B2D1-8D9F-4835-045B6D17F242}"/>
          </ac:spMkLst>
        </pc:spChg>
        <pc:spChg chg="add mod">
          <ac:chgData name="Kevin Stark" userId="82375849261ad3b2" providerId="LiveId" clId="{47618C31-4A0D-554A-BB3F-8FC0360F10ED}" dt="2024-05-06T02:11:04.227" v="1570"/>
          <ac:spMkLst>
            <pc:docMk/>
            <pc:sldMk cId="1203159219" sldId="257"/>
            <ac:spMk id="9" creationId="{01DC198C-C4FA-5657-437C-766F8D62B8B7}"/>
          </ac:spMkLst>
        </pc:spChg>
      </pc:sldChg>
      <pc:sldChg chg="addSp modSp mod">
        <pc:chgData name="Kevin Stark" userId="82375849261ad3b2" providerId="LiveId" clId="{47618C31-4A0D-554A-BB3F-8FC0360F10ED}" dt="2024-05-06T02:11:17.545" v="1571" actId="1076"/>
        <pc:sldMkLst>
          <pc:docMk/>
          <pc:sldMk cId="2720460149" sldId="258"/>
        </pc:sldMkLst>
        <pc:spChg chg="mod">
          <ac:chgData name="Kevin Stark" userId="82375849261ad3b2" providerId="LiveId" clId="{47618C31-4A0D-554A-BB3F-8FC0360F10ED}" dt="2024-05-06T02:11:17.545" v="1571" actId="1076"/>
          <ac:spMkLst>
            <pc:docMk/>
            <pc:sldMk cId="2720460149" sldId="258"/>
            <ac:spMk id="2" creationId="{39295ACB-A8A9-DDD9-E8BE-A810EBD60FA2}"/>
          </ac:spMkLst>
        </pc:spChg>
        <pc:spChg chg="mod">
          <ac:chgData name="Kevin Stark" userId="82375849261ad3b2" providerId="LiveId" clId="{47618C31-4A0D-554A-BB3F-8FC0360F10ED}" dt="2024-05-06T02:03:54.366" v="1219" actId="207"/>
          <ac:spMkLst>
            <pc:docMk/>
            <pc:sldMk cId="2720460149" sldId="258"/>
            <ac:spMk id="3" creationId="{69E905C2-9367-6C69-B873-9A66F5304E12}"/>
          </ac:spMkLst>
        </pc:spChg>
        <pc:spChg chg="add mod">
          <ac:chgData name="Kevin Stark" userId="82375849261ad3b2" providerId="LiveId" clId="{47618C31-4A0D-554A-BB3F-8FC0360F10ED}" dt="2024-05-06T02:11:04.227" v="1570"/>
          <ac:spMkLst>
            <pc:docMk/>
            <pc:sldMk cId="2720460149" sldId="258"/>
            <ac:spMk id="6" creationId="{311A7559-03A7-7A62-87BB-89CB9B287E8D}"/>
          </ac:spMkLst>
        </pc:spChg>
        <pc:picChg chg="mod">
          <ac:chgData name="Kevin Stark" userId="82375849261ad3b2" providerId="LiveId" clId="{47618C31-4A0D-554A-BB3F-8FC0360F10ED}" dt="2024-05-06T02:04:27.845" v="1542"/>
          <ac:picMkLst>
            <pc:docMk/>
            <pc:sldMk cId="2720460149" sldId="258"/>
            <ac:picMk id="5" creationId="{086571A0-4BFC-687B-BA4A-C2F9DD0BEA2F}"/>
          </ac:picMkLst>
        </pc:picChg>
      </pc:sldChg>
      <pc:sldChg chg="addSp delSp modSp mod">
        <pc:chgData name="Kevin Stark" userId="82375849261ad3b2" providerId="LiveId" clId="{47618C31-4A0D-554A-BB3F-8FC0360F10ED}" dt="2024-05-06T02:11:04.227" v="1570"/>
        <pc:sldMkLst>
          <pc:docMk/>
          <pc:sldMk cId="1953970695" sldId="259"/>
        </pc:sldMkLst>
        <pc:spChg chg="add mod">
          <ac:chgData name="Kevin Stark" userId="82375849261ad3b2" providerId="LiveId" clId="{47618C31-4A0D-554A-BB3F-8FC0360F10ED}" dt="2024-05-06T02:11:04.227" v="1570"/>
          <ac:spMkLst>
            <pc:docMk/>
            <pc:sldMk cId="1953970695" sldId="259"/>
            <ac:spMk id="6" creationId="{FC6DCC60-9A32-6D65-FEAC-6C3602E54FF1}"/>
          </ac:spMkLst>
        </pc:spChg>
        <pc:picChg chg="add del mod">
          <ac:chgData name="Kevin Stark" userId="82375849261ad3b2" providerId="LiveId" clId="{47618C31-4A0D-554A-BB3F-8FC0360F10ED}" dt="2024-05-06T02:09:55.290" v="1569" actId="478"/>
          <ac:picMkLst>
            <pc:docMk/>
            <pc:sldMk cId="1953970695" sldId="259"/>
            <ac:picMk id="5" creationId="{6FF649CB-8A45-A79E-BF9F-E9626FCD2B05}"/>
          </ac:picMkLst>
        </pc:picChg>
      </pc:sldChg>
      <pc:sldChg chg="addSp modSp">
        <pc:chgData name="Kevin Stark" userId="82375849261ad3b2" providerId="LiveId" clId="{47618C31-4A0D-554A-BB3F-8FC0360F10ED}" dt="2024-05-06T02:11:04.227" v="1570"/>
        <pc:sldMkLst>
          <pc:docMk/>
          <pc:sldMk cId="2347397214" sldId="260"/>
        </pc:sldMkLst>
        <pc:spChg chg="add mod">
          <ac:chgData name="Kevin Stark" userId="82375849261ad3b2" providerId="LiveId" clId="{47618C31-4A0D-554A-BB3F-8FC0360F10ED}" dt="2024-05-06T02:11:04.227" v="1570"/>
          <ac:spMkLst>
            <pc:docMk/>
            <pc:sldMk cId="2347397214" sldId="260"/>
            <ac:spMk id="13" creationId="{FCE3EF6F-057F-06B1-168E-9E62EAFE6403}"/>
          </ac:spMkLst>
        </pc:spChg>
      </pc:sldChg>
      <pc:sldChg chg="addSp modSp">
        <pc:chgData name="Kevin Stark" userId="82375849261ad3b2" providerId="LiveId" clId="{47618C31-4A0D-554A-BB3F-8FC0360F10ED}" dt="2024-05-06T02:11:04.227" v="1570"/>
        <pc:sldMkLst>
          <pc:docMk/>
          <pc:sldMk cId="2907046006" sldId="261"/>
        </pc:sldMkLst>
        <pc:spChg chg="add mod">
          <ac:chgData name="Kevin Stark" userId="82375849261ad3b2" providerId="LiveId" clId="{47618C31-4A0D-554A-BB3F-8FC0360F10ED}" dt="2024-05-06T02:11:04.227" v="1570"/>
          <ac:spMkLst>
            <pc:docMk/>
            <pc:sldMk cId="2907046006" sldId="261"/>
            <ac:spMk id="14" creationId="{EE2787C4-751D-EB5C-774F-4AE5CF4D663B}"/>
          </ac:spMkLst>
        </pc:spChg>
      </pc:sldChg>
      <pc:sldChg chg="addSp modSp">
        <pc:chgData name="Kevin Stark" userId="82375849261ad3b2" providerId="LiveId" clId="{47618C31-4A0D-554A-BB3F-8FC0360F10ED}" dt="2024-05-06T02:11:04.227" v="1570"/>
        <pc:sldMkLst>
          <pc:docMk/>
          <pc:sldMk cId="3458818791" sldId="262"/>
        </pc:sldMkLst>
        <pc:spChg chg="add mod">
          <ac:chgData name="Kevin Stark" userId="82375849261ad3b2" providerId="LiveId" clId="{47618C31-4A0D-554A-BB3F-8FC0360F10ED}" dt="2024-05-06T02:11:04.227" v="1570"/>
          <ac:spMkLst>
            <pc:docMk/>
            <pc:sldMk cId="3458818791" sldId="262"/>
            <ac:spMk id="4" creationId="{C6C5E987-4F67-C68A-9E7F-A8C4420CE8A4}"/>
          </ac:spMkLst>
        </pc:spChg>
      </pc:sldChg>
      <pc:sldChg chg="addSp modSp">
        <pc:chgData name="Kevin Stark" userId="82375849261ad3b2" providerId="LiveId" clId="{47618C31-4A0D-554A-BB3F-8FC0360F10ED}" dt="2024-05-06T02:11:04.227" v="1570"/>
        <pc:sldMkLst>
          <pc:docMk/>
          <pc:sldMk cId="2968405927" sldId="263"/>
        </pc:sldMkLst>
        <pc:spChg chg="add mod">
          <ac:chgData name="Kevin Stark" userId="82375849261ad3b2" providerId="LiveId" clId="{47618C31-4A0D-554A-BB3F-8FC0360F10ED}" dt="2024-05-06T02:11:04.227" v="1570"/>
          <ac:spMkLst>
            <pc:docMk/>
            <pc:sldMk cId="2968405927" sldId="263"/>
            <ac:spMk id="5" creationId="{53E1F332-221D-7255-73B0-6AC314C39B28}"/>
          </ac:spMkLst>
        </pc:spChg>
      </pc:sldChg>
      <pc:sldChg chg="addSp modSp">
        <pc:chgData name="Kevin Stark" userId="82375849261ad3b2" providerId="LiveId" clId="{47618C31-4A0D-554A-BB3F-8FC0360F10ED}" dt="2024-05-06T02:11:04.227" v="1570"/>
        <pc:sldMkLst>
          <pc:docMk/>
          <pc:sldMk cId="1037178277" sldId="264"/>
        </pc:sldMkLst>
        <pc:spChg chg="add mod">
          <ac:chgData name="Kevin Stark" userId="82375849261ad3b2" providerId="LiveId" clId="{47618C31-4A0D-554A-BB3F-8FC0360F10ED}" dt="2024-05-06T02:11:04.227" v="1570"/>
          <ac:spMkLst>
            <pc:docMk/>
            <pc:sldMk cId="1037178277" sldId="264"/>
            <ac:spMk id="4" creationId="{D5DF4056-35CB-7AFD-AA51-D4E3F3FF7B0A}"/>
          </ac:spMkLst>
        </pc:spChg>
      </pc:sldChg>
      <pc:sldChg chg="addSp modSp mod">
        <pc:chgData name="Kevin Stark" userId="82375849261ad3b2" providerId="LiveId" clId="{47618C31-4A0D-554A-BB3F-8FC0360F10ED}" dt="2024-05-06T02:11:04.227" v="1570"/>
        <pc:sldMkLst>
          <pc:docMk/>
          <pc:sldMk cId="2573792489" sldId="265"/>
        </pc:sldMkLst>
        <pc:spChg chg="mod">
          <ac:chgData name="Kevin Stark" userId="82375849261ad3b2" providerId="LiveId" clId="{47618C31-4A0D-554A-BB3F-8FC0360F10ED}" dt="2024-05-06T01:48:36.255" v="362" actId="14100"/>
          <ac:spMkLst>
            <pc:docMk/>
            <pc:sldMk cId="2573792489" sldId="265"/>
            <ac:spMk id="3" creationId="{A6A2E2A0-420F-13B9-785D-E13ACBC109A9}"/>
          </ac:spMkLst>
        </pc:spChg>
        <pc:spChg chg="add mod">
          <ac:chgData name="Kevin Stark" userId="82375849261ad3b2" providerId="LiveId" clId="{47618C31-4A0D-554A-BB3F-8FC0360F10ED}" dt="2024-05-06T02:11:04.227" v="1570"/>
          <ac:spMkLst>
            <pc:docMk/>
            <pc:sldMk cId="2573792489" sldId="265"/>
            <ac:spMk id="5" creationId="{4651FF85-4628-D058-7590-0F2DF45C12FB}"/>
          </ac:spMkLst>
        </pc:spChg>
        <pc:picChg chg="mod">
          <ac:chgData name="Kevin Stark" userId="82375849261ad3b2" providerId="LiveId" clId="{47618C31-4A0D-554A-BB3F-8FC0360F10ED}" dt="2024-05-06T01:48:39.669" v="363" actId="1076"/>
          <ac:picMkLst>
            <pc:docMk/>
            <pc:sldMk cId="2573792489" sldId="265"/>
            <ac:picMk id="4" creationId="{2227AD0A-9E7B-622E-4BE0-3464E6210F2D}"/>
          </ac:picMkLst>
        </pc:picChg>
      </pc:sldChg>
      <pc:sldChg chg="addSp delSp modSp mod">
        <pc:chgData name="Kevin Stark" userId="82375849261ad3b2" providerId="LiveId" clId="{47618C31-4A0D-554A-BB3F-8FC0360F10ED}" dt="2024-05-06T02:11:04.227" v="1570"/>
        <pc:sldMkLst>
          <pc:docMk/>
          <pc:sldMk cId="2844167274" sldId="266"/>
        </pc:sldMkLst>
        <pc:spChg chg="mod">
          <ac:chgData name="Kevin Stark" userId="82375849261ad3b2" providerId="LiveId" clId="{47618C31-4A0D-554A-BB3F-8FC0360F10ED}" dt="2024-05-06T01:50:49.203" v="378" actId="14100"/>
          <ac:spMkLst>
            <pc:docMk/>
            <pc:sldMk cId="2844167274" sldId="266"/>
            <ac:spMk id="3" creationId="{4642F7FD-8EA9-B110-B29C-CB72470D9F4B}"/>
          </ac:spMkLst>
        </pc:spChg>
        <pc:spChg chg="add mod">
          <ac:chgData name="Kevin Stark" userId="82375849261ad3b2" providerId="LiveId" clId="{47618C31-4A0D-554A-BB3F-8FC0360F10ED}" dt="2024-05-06T02:11:04.227" v="1570"/>
          <ac:spMkLst>
            <pc:docMk/>
            <pc:sldMk cId="2844167274" sldId="266"/>
            <ac:spMk id="4" creationId="{B0A18103-86B9-D9F9-E688-FA0B87B1CE00}"/>
          </ac:spMkLst>
        </pc:spChg>
        <pc:picChg chg="add mod">
          <ac:chgData name="Kevin Stark" userId="82375849261ad3b2" providerId="LiveId" clId="{47618C31-4A0D-554A-BB3F-8FC0360F10ED}" dt="2024-05-06T01:50:43.958" v="377" actId="1076"/>
          <ac:picMkLst>
            <pc:docMk/>
            <pc:sldMk cId="2844167274" sldId="266"/>
            <ac:picMk id="1026" creationId="{B9557BCF-E375-14E5-6619-06ED450D09CF}"/>
          </ac:picMkLst>
        </pc:picChg>
        <pc:picChg chg="add del mod">
          <ac:chgData name="Kevin Stark" userId="82375849261ad3b2" providerId="LiveId" clId="{47618C31-4A0D-554A-BB3F-8FC0360F10ED}" dt="2024-05-06T01:50:37.587" v="374" actId="478"/>
          <ac:picMkLst>
            <pc:docMk/>
            <pc:sldMk cId="2844167274" sldId="266"/>
            <ac:picMk id="1028" creationId="{F402B4A3-275C-4567-7E48-D0CC84DDCAF2}"/>
          </ac:picMkLst>
        </pc:picChg>
        <pc:picChg chg="add mod">
          <ac:chgData name="Kevin Stark" userId="82375849261ad3b2" providerId="LiveId" clId="{47618C31-4A0D-554A-BB3F-8FC0360F10ED}" dt="2024-05-06T01:51:04.988" v="439" actId="14861"/>
          <ac:picMkLst>
            <pc:docMk/>
            <pc:sldMk cId="2844167274" sldId="266"/>
            <ac:picMk id="1030" creationId="{4C1A1CEA-4325-4BE4-5666-6CCB6D7027EA}"/>
          </ac:picMkLst>
        </pc:picChg>
      </pc:sldChg>
      <pc:sldChg chg="addSp delSp modSp new mod">
        <pc:chgData name="Kevin Stark" userId="82375849261ad3b2" providerId="LiveId" clId="{47618C31-4A0D-554A-BB3F-8FC0360F10ED}" dt="2024-05-06T02:11:04.227" v="1570"/>
        <pc:sldMkLst>
          <pc:docMk/>
          <pc:sldMk cId="3585305430" sldId="267"/>
        </pc:sldMkLst>
        <pc:spChg chg="mod">
          <ac:chgData name="Kevin Stark" userId="82375849261ad3b2" providerId="LiveId" clId="{47618C31-4A0D-554A-BB3F-8FC0360F10ED}" dt="2024-05-06T01:37:16.238" v="178" actId="20577"/>
          <ac:spMkLst>
            <pc:docMk/>
            <pc:sldMk cId="3585305430" sldId="267"/>
            <ac:spMk id="2" creationId="{E64FCBD0-818C-465F-437D-C9D74CB5CA0E}"/>
          </ac:spMkLst>
        </pc:spChg>
        <pc:spChg chg="del mod">
          <ac:chgData name="Kevin Stark" userId="82375849261ad3b2" providerId="LiveId" clId="{47618C31-4A0D-554A-BB3F-8FC0360F10ED}" dt="2024-05-06T01:36:31.621" v="150" actId="478"/>
          <ac:spMkLst>
            <pc:docMk/>
            <pc:sldMk cId="3585305430" sldId="267"/>
            <ac:spMk id="3" creationId="{84E0D33D-402B-BE64-AC97-032C445BA2B3}"/>
          </ac:spMkLst>
        </pc:spChg>
        <pc:spChg chg="add del mod">
          <ac:chgData name="Kevin Stark" userId="82375849261ad3b2" providerId="LiveId" clId="{47618C31-4A0D-554A-BB3F-8FC0360F10ED}" dt="2024-05-06T01:36:32.219" v="151"/>
          <ac:spMkLst>
            <pc:docMk/>
            <pc:sldMk cId="3585305430" sldId="267"/>
            <ac:spMk id="5" creationId="{27C7EF48-4A20-988C-2B8B-15306789B461}"/>
          </ac:spMkLst>
        </pc:spChg>
        <pc:spChg chg="add mod">
          <ac:chgData name="Kevin Stark" userId="82375849261ad3b2" providerId="LiveId" clId="{47618C31-4A0D-554A-BB3F-8FC0360F10ED}" dt="2024-05-06T02:11:04.227" v="1570"/>
          <ac:spMkLst>
            <pc:docMk/>
            <pc:sldMk cId="3585305430" sldId="267"/>
            <ac:spMk id="10" creationId="{9E299C5C-E7A5-BECA-27E1-D62BA536BB0E}"/>
          </ac:spMkLst>
        </pc:spChg>
        <pc:picChg chg="add mod">
          <ac:chgData name="Kevin Stark" userId="82375849261ad3b2" providerId="LiveId" clId="{47618C31-4A0D-554A-BB3F-8FC0360F10ED}" dt="2024-05-06T01:36:46.187" v="164" actId="1076"/>
          <ac:picMkLst>
            <pc:docMk/>
            <pc:sldMk cId="3585305430" sldId="267"/>
            <ac:picMk id="7" creationId="{FDD34B1E-716B-E9BD-FCF7-434DC46696AF}"/>
          </ac:picMkLst>
        </pc:picChg>
        <pc:picChg chg="add mod">
          <ac:chgData name="Kevin Stark" userId="82375849261ad3b2" providerId="LiveId" clId="{47618C31-4A0D-554A-BB3F-8FC0360F10ED}" dt="2024-05-06T01:36:49.931" v="167" actId="1076"/>
          <ac:picMkLst>
            <pc:docMk/>
            <pc:sldMk cId="3585305430" sldId="267"/>
            <ac:picMk id="9" creationId="{EFE0DD0E-E1FF-C8FF-64C9-2CA4F681800E}"/>
          </ac:picMkLst>
        </pc:picChg>
      </pc:sldChg>
      <pc:sldChg chg="addSp modSp new mod">
        <pc:chgData name="Kevin Stark" userId="82375849261ad3b2" providerId="LiveId" clId="{47618C31-4A0D-554A-BB3F-8FC0360F10ED}" dt="2024-05-06T02:11:04.227" v="1570"/>
        <pc:sldMkLst>
          <pc:docMk/>
          <pc:sldMk cId="1164809220" sldId="268"/>
        </pc:sldMkLst>
        <pc:spChg chg="mod">
          <ac:chgData name="Kevin Stark" userId="82375849261ad3b2" providerId="LiveId" clId="{47618C31-4A0D-554A-BB3F-8FC0360F10ED}" dt="2024-05-06T01:37:37.575" v="203" actId="20577"/>
          <ac:spMkLst>
            <pc:docMk/>
            <pc:sldMk cId="1164809220" sldId="268"/>
            <ac:spMk id="2" creationId="{68284150-F7FF-5E6F-E82C-710E17CFAB9D}"/>
          </ac:spMkLst>
        </pc:spChg>
        <pc:spChg chg="mod">
          <ac:chgData name="Kevin Stark" userId="82375849261ad3b2" providerId="LiveId" clId="{47618C31-4A0D-554A-BB3F-8FC0360F10ED}" dt="2024-05-06T01:38:59.422" v="215" actId="14100"/>
          <ac:spMkLst>
            <pc:docMk/>
            <pc:sldMk cId="1164809220" sldId="268"/>
            <ac:spMk id="3" creationId="{60776E27-1CC0-D09C-F7E9-277D046042EF}"/>
          </ac:spMkLst>
        </pc:spChg>
        <pc:spChg chg="add mod">
          <ac:chgData name="Kevin Stark" userId="82375849261ad3b2" providerId="LiveId" clId="{47618C31-4A0D-554A-BB3F-8FC0360F10ED}" dt="2024-05-06T02:11:04.227" v="1570"/>
          <ac:spMkLst>
            <pc:docMk/>
            <pc:sldMk cId="1164809220" sldId="268"/>
            <ac:spMk id="5" creationId="{CD4E0252-C4A7-4350-3044-1CBEF0C472C5}"/>
          </ac:spMkLst>
        </pc:spChg>
        <pc:picChg chg="add mod">
          <ac:chgData name="Kevin Stark" userId="82375849261ad3b2" providerId="LiveId" clId="{47618C31-4A0D-554A-BB3F-8FC0360F10ED}" dt="2024-05-06T01:46:44.764" v="320" actId="14100"/>
          <ac:picMkLst>
            <pc:docMk/>
            <pc:sldMk cId="1164809220" sldId="268"/>
            <ac:picMk id="4" creationId="{F6132ED8-C828-6E66-1712-5D5CFB0E0FBD}"/>
          </ac:picMkLst>
        </pc:picChg>
      </pc:sldChg>
      <pc:sldChg chg="addSp modSp new mod">
        <pc:chgData name="Kevin Stark" userId="82375849261ad3b2" providerId="LiveId" clId="{47618C31-4A0D-554A-BB3F-8FC0360F10ED}" dt="2024-05-06T02:11:04.227" v="1570"/>
        <pc:sldMkLst>
          <pc:docMk/>
          <pc:sldMk cId="2350943822" sldId="269"/>
        </pc:sldMkLst>
        <pc:spChg chg="mod">
          <ac:chgData name="Kevin Stark" userId="82375849261ad3b2" providerId="LiveId" clId="{47618C31-4A0D-554A-BB3F-8FC0360F10ED}" dt="2024-05-06T01:43:40.472" v="254" actId="20577"/>
          <ac:spMkLst>
            <pc:docMk/>
            <pc:sldMk cId="2350943822" sldId="269"/>
            <ac:spMk id="2" creationId="{92505515-AA85-EFA2-F9B6-8508C091ED5B}"/>
          </ac:spMkLst>
        </pc:spChg>
        <pc:spChg chg="mod">
          <ac:chgData name="Kevin Stark" userId="82375849261ad3b2" providerId="LiveId" clId="{47618C31-4A0D-554A-BB3F-8FC0360F10ED}" dt="2024-05-06T01:44:01.385" v="257" actId="14100"/>
          <ac:spMkLst>
            <pc:docMk/>
            <pc:sldMk cId="2350943822" sldId="269"/>
            <ac:spMk id="3" creationId="{93D3E1BE-897B-AF76-7AD8-755BBD3A87F5}"/>
          </ac:spMkLst>
        </pc:spChg>
        <pc:spChg chg="add mod">
          <ac:chgData name="Kevin Stark" userId="82375849261ad3b2" providerId="LiveId" clId="{47618C31-4A0D-554A-BB3F-8FC0360F10ED}" dt="2024-05-06T02:11:04.227" v="1570"/>
          <ac:spMkLst>
            <pc:docMk/>
            <pc:sldMk cId="2350943822" sldId="269"/>
            <ac:spMk id="5" creationId="{AC9F0ED2-E39E-74D9-F330-1449572DD022}"/>
          </ac:spMkLst>
        </pc:spChg>
        <pc:picChg chg="add mod">
          <ac:chgData name="Kevin Stark" userId="82375849261ad3b2" providerId="LiveId" clId="{47618C31-4A0D-554A-BB3F-8FC0360F10ED}" dt="2024-05-06T01:43:54.182" v="255" actId="14100"/>
          <ac:picMkLst>
            <pc:docMk/>
            <pc:sldMk cId="2350943822" sldId="269"/>
            <ac:picMk id="4" creationId="{1E300A46-9ACD-7667-FAF1-5CEEBBA5E7D6}"/>
          </ac:picMkLst>
        </pc:picChg>
      </pc:sldChg>
      <pc:sldChg chg="addSp delSp modSp new mod">
        <pc:chgData name="Kevin Stark" userId="82375849261ad3b2" providerId="LiveId" clId="{47618C31-4A0D-554A-BB3F-8FC0360F10ED}" dt="2024-05-06T02:11:04.227" v="1570"/>
        <pc:sldMkLst>
          <pc:docMk/>
          <pc:sldMk cId="4044285223" sldId="270"/>
        </pc:sldMkLst>
        <pc:spChg chg="mod">
          <ac:chgData name="Kevin Stark" userId="82375849261ad3b2" providerId="LiveId" clId="{47618C31-4A0D-554A-BB3F-8FC0360F10ED}" dt="2024-05-06T01:44:27.575" v="294" actId="20577"/>
          <ac:spMkLst>
            <pc:docMk/>
            <pc:sldMk cId="4044285223" sldId="270"/>
            <ac:spMk id="2" creationId="{3544D798-A814-2AEB-5023-B54EF970D7BB}"/>
          </ac:spMkLst>
        </pc:spChg>
        <pc:spChg chg="del">
          <ac:chgData name="Kevin Stark" userId="82375849261ad3b2" providerId="LiveId" clId="{47618C31-4A0D-554A-BB3F-8FC0360F10ED}" dt="2024-05-06T01:45:29.632" v="295"/>
          <ac:spMkLst>
            <pc:docMk/>
            <pc:sldMk cId="4044285223" sldId="270"/>
            <ac:spMk id="3" creationId="{9E751BF1-C1C1-6CFD-FDA1-4A150E531C62}"/>
          </ac:spMkLst>
        </pc:spChg>
        <pc:spChg chg="add del mod">
          <ac:chgData name="Kevin Stark" userId="82375849261ad3b2" providerId="LiveId" clId="{47618C31-4A0D-554A-BB3F-8FC0360F10ED}" dt="2024-05-06T01:45:53.025" v="304" actId="478"/>
          <ac:spMkLst>
            <pc:docMk/>
            <pc:sldMk cId="4044285223" sldId="270"/>
            <ac:spMk id="6" creationId="{E077E235-3A23-DCD6-0AFC-380CC672E645}"/>
          </ac:spMkLst>
        </pc:spChg>
        <pc:spChg chg="add mod">
          <ac:chgData name="Kevin Stark" userId="82375849261ad3b2" providerId="LiveId" clId="{47618C31-4A0D-554A-BB3F-8FC0360F10ED}" dt="2024-05-06T01:47:01.250" v="324" actId="27636"/>
          <ac:spMkLst>
            <pc:docMk/>
            <pc:sldMk cId="4044285223" sldId="270"/>
            <ac:spMk id="7" creationId="{D8C5B86A-FFB7-DA27-C286-193ADF5E8626}"/>
          </ac:spMkLst>
        </pc:spChg>
        <pc:spChg chg="add mod">
          <ac:chgData name="Kevin Stark" userId="82375849261ad3b2" providerId="LiveId" clId="{47618C31-4A0D-554A-BB3F-8FC0360F10ED}" dt="2024-05-06T02:11:04.227" v="1570"/>
          <ac:spMkLst>
            <pc:docMk/>
            <pc:sldMk cId="4044285223" sldId="270"/>
            <ac:spMk id="8" creationId="{E53D8E45-2ADA-16CB-8AD4-10077F3F46B8}"/>
          </ac:spMkLst>
        </pc:spChg>
        <pc:picChg chg="add mod">
          <ac:chgData name="Kevin Stark" userId="82375849261ad3b2" providerId="LiveId" clId="{47618C31-4A0D-554A-BB3F-8FC0360F10ED}" dt="2024-05-06T01:45:37.837" v="300" actId="1076"/>
          <ac:picMkLst>
            <pc:docMk/>
            <pc:sldMk cId="4044285223" sldId="270"/>
            <ac:picMk id="4" creationId="{BF83D6EE-FFB9-C57C-DDD5-412567FBF7EE}"/>
          </ac:picMkLst>
        </pc:picChg>
      </pc:sldChg>
      <pc:sldChg chg="addSp modSp new mod">
        <pc:chgData name="Kevin Stark" userId="82375849261ad3b2" providerId="LiveId" clId="{47618C31-4A0D-554A-BB3F-8FC0360F10ED}" dt="2024-05-06T02:11:04.227" v="1570"/>
        <pc:sldMkLst>
          <pc:docMk/>
          <pc:sldMk cId="2161085992" sldId="271"/>
        </pc:sldMkLst>
        <pc:spChg chg="mod">
          <ac:chgData name="Kevin Stark" userId="82375849261ad3b2" providerId="LiveId" clId="{47618C31-4A0D-554A-BB3F-8FC0360F10ED}" dt="2024-05-06T01:47:13.822" v="348" actId="20577"/>
          <ac:spMkLst>
            <pc:docMk/>
            <pc:sldMk cId="2161085992" sldId="271"/>
            <ac:spMk id="2" creationId="{EB604FD2-0ABC-DF83-FC69-A5D9FC06950F}"/>
          </ac:spMkLst>
        </pc:spChg>
        <pc:spChg chg="mod">
          <ac:chgData name="Kevin Stark" userId="82375849261ad3b2" providerId="LiveId" clId="{47618C31-4A0D-554A-BB3F-8FC0360F10ED}" dt="2024-05-06T01:47:21.016" v="351" actId="20577"/>
          <ac:spMkLst>
            <pc:docMk/>
            <pc:sldMk cId="2161085992" sldId="271"/>
            <ac:spMk id="3" creationId="{DE1E24B9-F1A9-0E6C-D4DC-CA1145DBE30E}"/>
          </ac:spMkLst>
        </pc:spChg>
        <pc:spChg chg="add mod">
          <ac:chgData name="Kevin Stark" userId="82375849261ad3b2" providerId="LiveId" clId="{47618C31-4A0D-554A-BB3F-8FC0360F10ED}" dt="2024-05-06T02:11:04.227" v="1570"/>
          <ac:spMkLst>
            <pc:docMk/>
            <pc:sldMk cId="2161085992" sldId="271"/>
            <ac:spMk id="6" creationId="{3C0747AF-1147-BC8E-85FD-AC1DED0D0A9B}"/>
          </ac:spMkLst>
        </pc:spChg>
        <pc:picChg chg="add mod">
          <ac:chgData name="Kevin Stark" userId="82375849261ad3b2" providerId="LiveId" clId="{47618C31-4A0D-554A-BB3F-8FC0360F10ED}" dt="2024-05-06T01:47:40.806" v="358" actId="1076"/>
          <ac:picMkLst>
            <pc:docMk/>
            <pc:sldMk cId="2161085992" sldId="271"/>
            <ac:picMk id="5" creationId="{C11BFB7B-1889-D79F-2351-28935F24636B}"/>
          </ac:picMkLst>
        </pc:picChg>
      </pc:sldChg>
      <pc:sldChg chg="addSp delSp modSp new mod setBg">
        <pc:chgData name="Kevin Stark" userId="82375849261ad3b2" providerId="LiveId" clId="{47618C31-4A0D-554A-BB3F-8FC0360F10ED}" dt="2024-05-06T02:11:04.227" v="1570"/>
        <pc:sldMkLst>
          <pc:docMk/>
          <pc:sldMk cId="2624537826" sldId="272"/>
        </pc:sldMkLst>
        <pc:spChg chg="mod">
          <ac:chgData name="Kevin Stark" userId="82375849261ad3b2" providerId="LiveId" clId="{47618C31-4A0D-554A-BB3F-8FC0360F10ED}" dt="2024-05-06T01:54:26.569" v="497" actId="26606"/>
          <ac:spMkLst>
            <pc:docMk/>
            <pc:sldMk cId="2624537826" sldId="272"/>
            <ac:spMk id="2" creationId="{B6BFB600-E71B-88D4-9CC8-22739377FEBD}"/>
          </ac:spMkLst>
        </pc:spChg>
        <pc:spChg chg="mod">
          <ac:chgData name="Kevin Stark" userId="82375849261ad3b2" providerId="LiveId" clId="{47618C31-4A0D-554A-BB3F-8FC0360F10ED}" dt="2024-05-06T01:56:01.699" v="530" actId="14100"/>
          <ac:spMkLst>
            <pc:docMk/>
            <pc:sldMk cId="2624537826" sldId="272"/>
            <ac:spMk id="3" creationId="{94783AC9-170F-D710-6AED-8449C2209EAE}"/>
          </ac:spMkLst>
        </pc:spChg>
        <pc:spChg chg="add mod">
          <ac:chgData name="Kevin Stark" userId="82375849261ad3b2" providerId="LiveId" clId="{47618C31-4A0D-554A-BB3F-8FC0360F10ED}" dt="2024-05-06T01:55:30.052" v="519" actId="113"/>
          <ac:spMkLst>
            <pc:docMk/>
            <pc:sldMk cId="2624537826" sldId="272"/>
            <ac:spMk id="5" creationId="{E8DE2270-5A1A-9845-E17A-E974BF06915F}"/>
          </ac:spMkLst>
        </pc:spChg>
        <pc:spChg chg="add mod">
          <ac:chgData name="Kevin Stark" userId="82375849261ad3b2" providerId="LiveId" clId="{47618C31-4A0D-554A-BB3F-8FC0360F10ED}" dt="2024-05-06T01:55:28.177" v="518" actId="113"/>
          <ac:spMkLst>
            <pc:docMk/>
            <pc:sldMk cId="2624537826" sldId="272"/>
            <ac:spMk id="7" creationId="{49FF159C-33A1-4ABE-3A00-B6F0EE205B26}"/>
          </ac:spMkLst>
        </pc:spChg>
        <pc:spChg chg="add mod">
          <ac:chgData name="Kevin Stark" userId="82375849261ad3b2" providerId="LiveId" clId="{47618C31-4A0D-554A-BB3F-8FC0360F10ED}" dt="2024-05-06T01:55:42.117" v="522" actId="1076"/>
          <ac:spMkLst>
            <pc:docMk/>
            <pc:sldMk cId="2624537826" sldId="272"/>
            <ac:spMk id="8" creationId="{84210B50-E9F5-CCDF-DAFF-566E402D27CD}"/>
          </ac:spMkLst>
        </pc:spChg>
        <pc:spChg chg="add mod">
          <ac:chgData name="Kevin Stark" userId="82375849261ad3b2" providerId="LiveId" clId="{47618C31-4A0D-554A-BB3F-8FC0360F10ED}" dt="2024-05-06T01:55:36.708" v="521" actId="1076"/>
          <ac:spMkLst>
            <pc:docMk/>
            <pc:sldMk cId="2624537826" sldId="272"/>
            <ac:spMk id="9" creationId="{20F13D0A-E099-7014-F37A-9EBE1E7E82B2}"/>
          </ac:spMkLst>
        </pc:spChg>
        <pc:spChg chg="add mod">
          <ac:chgData name="Kevin Stark" userId="82375849261ad3b2" providerId="LiveId" clId="{47618C31-4A0D-554A-BB3F-8FC0360F10ED}" dt="2024-05-06T02:11:04.227" v="1570"/>
          <ac:spMkLst>
            <pc:docMk/>
            <pc:sldMk cId="2624537826" sldId="272"/>
            <ac:spMk id="10" creationId="{6F873EB3-63C3-5775-DFE8-FDF305600B02}"/>
          </ac:spMkLst>
        </pc:spChg>
        <pc:spChg chg="add">
          <ac:chgData name="Kevin Stark" userId="82375849261ad3b2" providerId="LiveId" clId="{47618C31-4A0D-554A-BB3F-8FC0360F10ED}" dt="2024-05-06T01:54:26.569" v="497" actId="26606"/>
          <ac:spMkLst>
            <pc:docMk/>
            <pc:sldMk cId="2624537826" sldId="272"/>
            <ac:spMk id="14" creationId="{5C3C901A-B2F4-4A3C-BCDD-7C8D587ECA2E}"/>
          </ac:spMkLst>
        </pc:spChg>
        <pc:spChg chg="add">
          <ac:chgData name="Kevin Stark" userId="82375849261ad3b2" providerId="LiveId" clId="{47618C31-4A0D-554A-BB3F-8FC0360F10ED}" dt="2024-05-06T01:54:26.569" v="497" actId="26606"/>
          <ac:spMkLst>
            <pc:docMk/>
            <pc:sldMk cId="2624537826" sldId="272"/>
            <ac:spMk id="15" creationId="{08953E74-D241-4DDF-8508-F0365EA13A92}"/>
          </ac:spMkLst>
        </pc:spChg>
        <pc:cxnChg chg="add del">
          <ac:chgData name="Kevin Stark" userId="82375849261ad3b2" providerId="LiveId" clId="{47618C31-4A0D-554A-BB3F-8FC0360F10ED}" dt="2024-05-06T01:54:26.545" v="496" actId="26606"/>
          <ac:cxnSpMkLst>
            <pc:docMk/>
            <pc:sldMk cId="2624537826" sldId="272"/>
            <ac:cxnSpMk id="12" creationId="{D2C4353C-C927-1758-0BEF-21E9E0D81614}"/>
          </ac:cxnSpMkLst>
        </pc:cxnChg>
      </pc:sldChg>
      <pc:sldChg chg="addSp modSp new mod">
        <pc:chgData name="Kevin Stark" userId="82375849261ad3b2" providerId="LiveId" clId="{47618C31-4A0D-554A-BB3F-8FC0360F10ED}" dt="2024-05-06T02:11:04.227" v="1570"/>
        <pc:sldMkLst>
          <pc:docMk/>
          <pc:sldMk cId="428614079" sldId="273"/>
        </pc:sldMkLst>
        <pc:spChg chg="mod">
          <ac:chgData name="Kevin Stark" userId="82375849261ad3b2" providerId="LiveId" clId="{47618C31-4A0D-554A-BB3F-8FC0360F10ED}" dt="2024-05-06T01:56:43.134" v="540" actId="20577"/>
          <ac:spMkLst>
            <pc:docMk/>
            <pc:sldMk cId="428614079" sldId="273"/>
            <ac:spMk id="2" creationId="{A433CEA2-BFB2-0E1A-0832-DB8680CDC0EF}"/>
          </ac:spMkLst>
        </pc:spChg>
        <pc:spChg chg="mod">
          <ac:chgData name="Kevin Stark" userId="82375849261ad3b2" providerId="LiveId" clId="{47618C31-4A0D-554A-BB3F-8FC0360F10ED}" dt="2024-05-06T01:57:13.102" v="581" actId="20577"/>
          <ac:spMkLst>
            <pc:docMk/>
            <pc:sldMk cId="428614079" sldId="273"/>
            <ac:spMk id="3" creationId="{072ABF00-A5D2-941E-8DB8-A0B3275E53E3}"/>
          </ac:spMkLst>
        </pc:spChg>
        <pc:spChg chg="add mod">
          <ac:chgData name="Kevin Stark" userId="82375849261ad3b2" providerId="LiveId" clId="{47618C31-4A0D-554A-BB3F-8FC0360F10ED}" dt="2024-05-06T02:11:04.227" v="1570"/>
          <ac:spMkLst>
            <pc:docMk/>
            <pc:sldMk cId="428614079" sldId="273"/>
            <ac:spMk id="4" creationId="{8DCDF10E-CA5F-B231-06E4-B68130C93A18}"/>
          </ac:spMkLst>
        </pc:spChg>
      </pc:sldChg>
      <pc:sldChg chg="addSp delSp modSp new mod">
        <pc:chgData name="Kevin Stark" userId="82375849261ad3b2" providerId="LiveId" clId="{47618C31-4A0D-554A-BB3F-8FC0360F10ED}" dt="2024-05-06T02:51:25.195" v="1613" actId="1037"/>
        <pc:sldMkLst>
          <pc:docMk/>
          <pc:sldMk cId="1234899073" sldId="274"/>
        </pc:sldMkLst>
        <pc:spChg chg="mod">
          <ac:chgData name="Kevin Stark" userId="82375849261ad3b2" providerId="LiveId" clId="{47618C31-4A0D-554A-BB3F-8FC0360F10ED}" dt="2024-05-06T01:57:29.659" v="611" actId="20577"/>
          <ac:spMkLst>
            <pc:docMk/>
            <pc:sldMk cId="1234899073" sldId="274"/>
            <ac:spMk id="2" creationId="{6A118E71-77C5-5E4C-6766-60C34A9481B5}"/>
          </ac:spMkLst>
        </pc:spChg>
        <pc:spChg chg="mod">
          <ac:chgData name="Kevin Stark" userId="82375849261ad3b2" providerId="LiveId" clId="{47618C31-4A0D-554A-BB3F-8FC0360F10ED}" dt="2024-05-06T02:50:51.278" v="1607" actId="1076"/>
          <ac:spMkLst>
            <pc:docMk/>
            <pc:sldMk cId="1234899073" sldId="274"/>
            <ac:spMk id="3" creationId="{D7E97A0B-4D30-4BE3-D1B8-847F7C409E6D}"/>
          </ac:spMkLst>
        </pc:spChg>
        <pc:spChg chg="add mod">
          <ac:chgData name="Kevin Stark" userId="82375849261ad3b2" providerId="LiveId" clId="{47618C31-4A0D-554A-BB3F-8FC0360F10ED}" dt="2024-05-06T02:11:04.227" v="1570"/>
          <ac:spMkLst>
            <pc:docMk/>
            <pc:sldMk cId="1234899073" sldId="274"/>
            <ac:spMk id="4" creationId="{BC92121D-EBC1-86DF-13CC-4D5291A1095F}"/>
          </ac:spMkLst>
        </pc:spChg>
        <pc:picChg chg="add mod">
          <ac:chgData name="Kevin Stark" userId="82375849261ad3b2" providerId="LiveId" clId="{47618C31-4A0D-554A-BB3F-8FC0360F10ED}" dt="2024-05-06T02:50:53.025" v="1608" actId="1076"/>
          <ac:picMkLst>
            <pc:docMk/>
            <pc:sldMk cId="1234899073" sldId="274"/>
            <ac:picMk id="5" creationId="{E2C396CE-B0A4-BA2E-2389-D307DAF09238}"/>
          </ac:picMkLst>
        </pc:picChg>
        <pc:picChg chg="add del">
          <ac:chgData name="Kevin Stark" userId="82375849261ad3b2" providerId="LiveId" clId="{47618C31-4A0D-554A-BB3F-8FC0360F10ED}" dt="2024-05-06T02:49:50.615" v="1593" actId="478"/>
          <ac:picMkLst>
            <pc:docMk/>
            <pc:sldMk cId="1234899073" sldId="274"/>
            <ac:picMk id="6" creationId="{31E207F6-ED49-162A-8D8A-848DC2C2C3E5}"/>
          </ac:picMkLst>
        </pc:picChg>
        <pc:picChg chg="add mod">
          <ac:chgData name="Kevin Stark" userId="82375849261ad3b2" providerId="LiveId" clId="{47618C31-4A0D-554A-BB3F-8FC0360F10ED}" dt="2024-05-06T02:51:25.195" v="1613" actId="1037"/>
          <ac:picMkLst>
            <pc:docMk/>
            <pc:sldMk cId="1234899073" sldId="274"/>
            <ac:picMk id="8" creationId="{1D0DCEED-90BA-667C-71C9-1F087957F930}"/>
          </ac:picMkLst>
        </pc:picChg>
      </pc:sldChg>
      <pc:sldChg chg="delSp add del setBg delDesignElem">
        <pc:chgData name="Kevin Stark" userId="82375849261ad3b2" providerId="LiveId" clId="{47618C31-4A0D-554A-BB3F-8FC0360F10ED}" dt="2024-05-06T01:56:37.418" v="533" actId="2696"/>
        <pc:sldMkLst>
          <pc:docMk/>
          <pc:sldMk cId="2961402945" sldId="274"/>
        </pc:sldMkLst>
        <pc:spChg chg="del">
          <ac:chgData name="Kevin Stark" userId="82375849261ad3b2" providerId="LiveId" clId="{47618C31-4A0D-554A-BB3F-8FC0360F10ED}" dt="2024-05-06T01:56:30.897" v="532"/>
          <ac:spMkLst>
            <pc:docMk/>
            <pc:sldMk cId="2961402945" sldId="274"/>
            <ac:spMk id="14" creationId="{5C3C901A-B2F4-4A3C-BCDD-7C8D587ECA2E}"/>
          </ac:spMkLst>
        </pc:spChg>
        <pc:spChg chg="del">
          <ac:chgData name="Kevin Stark" userId="82375849261ad3b2" providerId="LiveId" clId="{47618C31-4A0D-554A-BB3F-8FC0360F10ED}" dt="2024-05-06T01:56:30.897" v="532"/>
          <ac:spMkLst>
            <pc:docMk/>
            <pc:sldMk cId="2961402945" sldId="274"/>
            <ac:spMk id="15" creationId="{08953E74-D241-4DDF-8508-F0365EA13A92}"/>
          </ac:spMkLst>
        </pc:spChg>
      </pc:sldChg>
      <pc:sldChg chg="new del">
        <pc:chgData name="Kevin Stark" userId="82375849261ad3b2" providerId="LiveId" clId="{47618C31-4A0D-554A-BB3F-8FC0360F10ED}" dt="2024-05-06T01:58:28.971" v="633" actId="2696"/>
        <pc:sldMkLst>
          <pc:docMk/>
          <pc:sldMk cId="2227340041" sldId="275"/>
        </pc:sldMkLst>
      </pc:sldChg>
      <pc:sldChg chg="addSp modSp add mod">
        <pc:chgData name="Kevin Stark" userId="82375849261ad3b2" providerId="LiveId" clId="{47618C31-4A0D-554A-BB3F-8FC0360F10ED}" dt="2024-05-06T02:56:57.775" v="1633" actId="1076"/>
        <pc:sldMkLst>
          <pc:docMk/>
          <pc:sldMk cId="2154921848" sldId="276"/>
        </pc:sldMkLst>
        <pc:spChg chg="mod">
          <ac:chgData name="Kevin Stark" userId="82375849261ad3b2" providerId="LiveId" clId="{47618C31-4A0D-554A-BB3F-8FC0360F10ED}" dt="2024-05-06T02:56:57.775" v="1633" actId="1076"/>
          <ac:spMkLst>
            <pc:docMk/>
            <pc:sldMk cId="2154921848" sldId="276"/>
            <ac:spMk id="3" creationId="{D7E97A0B-4D30-4BE3-D1B8-847F7C409E6D}"/>
          </ac:spMkLst>
        </pc:spChg>
        <pc:spChg chg="add mod">
          <ac:chgData name="Kevin Stark" userId="82375849261ad3b2" providerId="LiveId" clId="{47618C31-4A0D-554A-BB3F-8FC0360F10ED}" dt="2024-05-06T02:11:04.227" v="1570"/>
          <ac:spMkLst>
            <pc:docMk/>
            <pc:sldMk cId="2154921848" sldId="276"/>
            <ac:spMk id="4" creationId="{38864098-E218-AA20-2CC4-BF09F89C659A}"/>
          </ac:spMkLst>
        </pc:spChg>
        <pc:picChg chg="add mod">
          <ac:chgData name="Kevin Stark" userId="82375849261ad3b2" providerId="LiveId" clId="{47618C31-4A0D-554A-BB3F-8FC0360F10ED}" dt="2024-05-06T02:56:53.722" v="1632" actId="1076"/>
          <ac:picMkLst>
            <pc:docMk/>
            <pc:sldMk cId="2154921848" sldId="276"/>
            <ac:picMk id="5" creationId="{A89D28E6-9071-BB70-CEBA-9C3F59E0AF72}"/>
          </ac:picMkLst>
        </pc:picChg>
      </pc:sldChg>
      <pc:sldMasterChg chg="modSldLayout">
        <pc:chgData name="Kevin Stark" userId="82375849261ad3b2" providerId="LiveId" clId="{47618C31-4A0D-554A-BB3F-8FC0360F10ED}" dt="2024-05-06T02:09:34.347" v="1567" actId="1076"/>
        <pc:sldMasterMkLst>
          <pc:docMk/>
          <pc:sldMasterMk cId="1766150327" sldId="2147483648"/>
        </pc:sldMasterMkLst>
        <pc:sldLayoutChg chg="addSp modSp mod">
          <pc:chgData name="Kevin Stark" userId="82375849261ad3b2" providerId="LiveId" clId="{47618C31-4A0D-554A-BB3F-8FC0360F10ED}" dt="2024-05-06T02:09:34.347" v="1567" actId="1076"/>
          <pc:sldLayoutMkLst>
            <pc:docMk/>
            <pc:sldMasterMk cId="1766150327" sldId="2147483648"/>
            <pc:sldLayoutMk cId="2578023073" sldId="2147483650"/>
          </pc:sldLayoutMkLst>
          <pc:picChg chg="add mod">
            <ac:chgData name="Kevin Stark" userId="82375849261ad3b2" providerId="LiveId" clId="{47618C31-4A0D-554A-BB3F-8FC0360F10ED}" dt="2024-05-06T02:09:34.347" v="1567" actId="1076"/>
            <ac:picMkLst>
              <pc:docMk/>
              <pc:sldMasterMk cId="1766150327" sldId="2147483648"/>
              <pc:sldLayoutMk cId="2578023073" sldId="2147483650"/>
              <ac:picMk id="8" creationId="{05D8BBA4-0522-859C-77F5-74EA64199505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BFCDE-6075-9743-B88A-740664E7806F}" type="datetimeFigureOut">
              <a:rPr lang="en-CN" smtClean="0"/>
              <a:t>2024/5/6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76772-8DD1-784B-B4D2-D51CB0616AC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02977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9757C-102E-D77D-49AB-E48EDC74D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3C5254-993C-4AC2-C131-EDC580DE5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D1DAA-7C39-7260-72CB-36FE96D0C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C723-2C02-404B-A9CA-1B822CD0933C}" type="datetime1">
              <a:rPr lang="en-US" smtClean="0"/>
              <a:t>5/6/24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868B2-B52F-0621-A944-91D4CD56A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B9663-0635-1312-A702-C14BAA12A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00376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DEDC-5F05-327D-71C3-E8E1CF516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4C521-67DD-FDF6-FC0A-9B7266FD6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2223B-AB99-70E8-9FBA-844DFF87B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872B6-8D94-5A4A-B7AD-5C66DAC9AE47}" type="datetime1">
              <a:rPr lang="en-US" smtClean="0"/>
              <a:t>5/6/24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FEBED-B962-3365-E9CE-198A01A8E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DD38B-B1C6-5F3B-DD25-20C738F9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7310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9B52C1-09CE-3B77-2FD2-C789041F94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56F47-57E7-7F27-8D7C-D3E2C7B0E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0A184-C0BF-B746-D576-032C996E6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2226-EEDA-6046-9125-986CC394C67B}" type="datetime1">
              <a:rPr lang="en-US" smtClean="0"/>
              <a:t>5/6/24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F460F-3FEE-65BD-926F-63D81826A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43070-67C9-2D6E-DDDB-0A48D7C5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549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B037-0C5D-9027-9332-2B25F9E0F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8E2ED-94CB-CBA4-DC82-E71952681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331E0-1B3A-F34D-6D6B-3DD97EC9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C0987-820D-F54B-ABB0-94A8AAD7A58A}" type="datetime1">
              <a:rPr lang="en-US" smtClean="0"/>
              <a:t>5/6/24</a:t>
            </a:fld>
            <a:endParaRPr lang="en-C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F249B-7336-8BC6-3346-471378833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3D9C8-51BE-E295-B2C2-095BD420F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‹#›</a:t>
            </a:fld>
            <a:endParaRPr lang="en-CN"/>
          </a:p>
        </p:txBody>
      </p:sp>
      <p:pic>
        <p:nvPicPr>
          <p:cNvPr id="8" name="Picture 7" descr="A logo of the university of technology&#10;&#10;Description automatically generated">
            <a:extLst>
              <a:ext uri="{FF2B5EF4-FFF2-40B4-BE49-F238E27FC236}">
                <a16:creationId xmlns:a16="http://schemas.microsoft.com/office/drawing/2014/main" id="{05D8BBA4-0522-859C-77F5-74EA641995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596" y="114999"/>
            <a:ext cx="1006549" cy="100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23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AC8CB-DBDC-0590-D211-932200DA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0ED9E-EB43-EC77-936D-5E1D007B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1C5CC-5DCD-A9EE-9B9E-434BD0375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2D9FB-9A95-504E-B27C-600701D319E5}" type="datetime1">
              <a:rPr lang="en-US" smtClean="0"/>
              <a:t>5/6/24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54449-1A60-F325-1AC2-94B56BA1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DAA8D-1494-DA7A-5107-56286B314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79858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8D41-76A8-E43C-9A31-D0B1952D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A56F4-4EFA-1194-97BC-90905D5BC3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7C4BD-C068-6C9B-AA10-54BE49616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04D62-09FD-6E5A-CB26-954F5E129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195A-6F7F-C04D-BAE1-7A022A47EB28}" type="datetime1">
              <a:rPr lang="en-US" smtClean="0"/>
              <a:t>5/6/24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89E6B-27EC-D805-C40D-68149753E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58B93-04B7-9B00-AAFB-81500FC82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09504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EA92-F285-323D-FBC9-D4CD0CD70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FB1DB-6D46-C663-21BE-E6DFB08AA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CDFA0-64BA-9AB5-2862-618359A69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5595A7-5575-6903-F1CB-8EC449DEF7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F6305-AA2F-0D69-4E78-E9111195F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159E7-5AD9-BCD7-4204-BA5E92BC7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3CF9-9616-354E-9874-8D7A2AC31038}" type="datetime1">
              <a:rPr lang="en-US" smtClean="0"/>
              <a:t>5/6/24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8FB915-F78B-E7FD-6421-0FBE8094B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F62C3-9FAD-60A3-57FB-4460F0DA5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72941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17FD3-6E72-A7EA-B418-CC1FC08A2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9FB6D-6120-F05D-8420-9240878C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C8C2-1A8B-6D4D-B758-1836AF039C33}" type="datetime1">
              <a:rPr lang="en-US" smtClean="0"/>
              <a:t>5/6/24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81E83-34B5-FC65-4D20-B6F91022E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169DB-E361-8874-35EE-A9A6C77D0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37806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D62AA5-6A1A-AEBD-98F6-60C680FF7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B36F-33A1-4F4B-BCF9-1B0F96069D9B}" type="datetime1">
              <a:rPr lang="en-US" smtClean="0"/>
              <a:t>5/6/24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B3C6F5-4D4B-073F-8606-11F242C81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88088-15BA-D33E-38C1-E511A7EB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94299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7F2E9-E049-E4BC-9BCE-11B692E1F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38743-6D22-2D5F-BCA9-0B8FFAC48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DB308D-83CF-7866-77B8-D044EF053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421CF-2E8C-9101-4990-D6F501AAA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3DA2-9B73-E44E-B5A0-228DEC90AD1B}" type="datetime1">
              <a:rPr lang="en-US" smtClean="0"/>
              <a:t>5/6/24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D2231-EEE1-E7D1-4414-D3DC20491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E02D5-E2AA-2DEA-EC26-F5C2EB844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1058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E3E4-D508-A0B1-0650-46C23B35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E862F1-DC7F-F05C-4808-B0319FA6A9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AC4DA-3EB3-1FDE-4DBF-9D69911EA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15014-D9F3-2415-1836-C1DFBE71A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4F406-318C-E04E-BA2D-A0B50B004A50}" type="datetime1">
              <a:rPr lang="en-US" smtClean="0"/>
              <a:t>5/6/24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49A12-0DE4-1E7D-F9E3-74CA57E80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1DDEE-37B3-9BC5-69E2-E6346ACAA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61974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F6CE95-E0E4-4044-5707-46787BA7C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4CBB8-A044-75F3-C483-E340262CE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D090F-5025-6BFF-B317-3BFC6A270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01E2B1-57B7-B24F-8598-DCA80FE5FD1D}" type="datetime1">
              <a:rPr lang="en-US" smtClean="0"/>
              <a:t>5/6/24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FC654-6BC7-144E-F666-5824C7C6A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61E1E-33C9-A842-76E9-EFC8F5670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E1F476-E669-5344-9F02-9F397C4FA2F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66150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prints.org/manuscript/202304.0827/v2" TargetMode="External"/><Relationship Id="rId2" Type="http://schemas.openxmlformats.org/officeDocument/2006/relationships/hyperlink" Target="https://github.com/aniskoubaa/rosgptKouba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crosoft/PromptCraft-Robotics" TargetMode="External"/><Relationship Id="rId13" Type="http://schemas.openxmlformats.org/officeDocument/2006/relationships/hyperlink" Target="https://www.bilibili.com/video/BV16B4y1Q7jQ/" TargetMode="External"/><Relationship Id="rId3" Type="http://schemas.openxmlformats.org/officeDocument/2006/relationships/hyperlink" Target="https://ollama.com/" TargetMode="External"/><Relationship Id="rId7" Type="http://schemas.openxmlformats.org/officeDocument/2006/relationships/hyperlink" Target="https://github.com/Auromix/ROS-LLM" TargetMode="External"/><Relationship Id="rId12" Type="http://schemas.openxmlformats.org/officeDocument/2006/relationships/hyperlink" Target="https://fishros.com/d2lros2/" TargetMode="External"/><Relationship Id="rId2" Type="http://schemas.openxmlformats.org/officeDocument/2006/relationships/hyperlink" Target="https://docs.ros.org/en/humble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oneJou072/robochain" TargetMode="External"/><Relationship Id="rId11" Type="http://schemas.openxmlformats.org/officeDocument/2006/relationships/hyperlink" Target="https://stackoverflow.com/questions/71873182/no-module-named-openai" TargetMode="External"/><Relationship Id="rId5" Type="http://schemas.openxmlformats.org/officeDocument/2006/relationships/hyperlink" Target="https://deepmind.google/discover/blog/rt-2-new-model-translates-vision-and-language-into-action/" TargetMode="External"/><Relationship Id="rId10" Type="http://schemas.openxmlformats.org/officeDocument/2006/relationships/hyperlink" Target="https://github.com/GT-RIPL/Awesome-LLM-Robotics" TargetMode="External"/><Relationship Id="rId4" Type="http://schemas.openxmlformats.org/officeDocument/2006/relationships/hyperlink" Target="https://docs.litellm.ai/docs" TargetMode="External"/><Relationship Id="rId9" Type="http://schemas.openxmlformats.org/officeDocument/2006/relationships/hyperlink" Target="https://github.com/AndrejOrsula/drl_grasping" TargetMode="External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86571A0-4BFC-687B-BA4A-C2F9DD0BEA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114" y="0"/>
            <a:ext cx="12215114" cy="6871001"/>
          </a:xfrm>
          <a:prstGeom prst="rect">
            <a:avLst/>
          </a:prstGeom>
          <a:effectLst>
            <a:outerShdw dist="508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295ACB-A8A9-DDD9-E8BE-A810EBD60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0469" y="1448900"/>
            <a:ext cx="9927948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Use LLM to understand user input and control the robot under ROS</a:t>
            </a:r>
            <a:endParaRPr lang="en-CN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905C2-9367-6C69-B873-9A66F5304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6026"/>
            <a:ext cx="9144000" cy="1655762"/>
          </a:xfrm>
        </p:spPr>
        <p:txBody>
          <a:bodyPr/>
          <a:lstStyle/>
          <a:p>
            <a:r>
              <a:rPr lang="en-CN" dirty="0">
                <a:solidFill>
                  <a:schemeClr val="bg1"/>
                </a:solidFill>
              </a:rPr>
              <a:t>Kevin Stark 高梦扬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202164010233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A7559-03A7-7A62-87BB-89CB9B28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2046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FCBD0-818C-465F-437D-C9D74CB5C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Methods-ROS-rqt graph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DD34B1E-716B-E9BD-FCF7-434DC4669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9321"/>
            <a:ext cx="5155453" cy="4203943"/>
          </a:xfr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FE0DD0E-E1FF-C8FF-64C9-2CA4F6818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381" y="1899321"/>
            <a:ext cx="5155452" cy="420394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E299C5C-E7A5-BECA-27E1-D62BA536B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85305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4150-F7FF-5E6F-E82C-710E17CF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Methods-ROS-rosgpt_client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76E27-1CC0-D09C-F7E9-277D04604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6964" y="1825625"/>
            <a:ext cx="5002307" cy="4351338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Define a node </a:t>
            </a:r>
            <a:r>
              <a:rPr lang="en-US" sz="2400" b="0" i="0" u="none" strike="noStrike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rosgpt_client，it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receives 'server_</a:t>
            </a:r>
            <a:r>
              <a:rPr lang="en-US" sz="2400" b="0" i="0" u="none" strike="noStrike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url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'，and has a function '</a:t>
            </a:r>
            <a:r>
              <a:rPr lang="en-US" sz="2400" b="0" i="0" u="none" strike="noStrike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send_text_command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'</a:t>
            </a:r>
          </a:p>
          <a:p>
            <a:pPr algn="l"/>
            <a:r>
              <a:rPr lang="en-US" sz="2400" b="0" i="0" u="none" strike="noStrike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function'send_text_command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' ask user to enter a command, then read it and send to ROSGPT service.</a:t>
            </a:r>
          </a:p>
          <a:p>
            <a:endParaRPr lang="en-C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32ED8-C828-6E66-1712-5D5CFB0E0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46" y="1690688"/>
            <a:ext cx="6396317" cy="44940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E0252-C4A7-4350-3044-1CBEF0C47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64809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05515-AA85-EFA2-F9B6-8508C091E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Methods-ROS-chatgpt_ros2_node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3E1BE-897B-AF76-7AD8-755BBD3A8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7836" y="1825625"/>
            <a:ext cx="4250729" cy="4351338"/>
          </a:xfrm>
        </p:spPr>
        <p:txBody>
          <a:bodyPr>
            <a:normAutofit/>
          </a:bodyPr>
          <a:lstStyle/>
          <a:p>
            <a:r>
              <a:rPr lang="en-US" sz="24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Define chatgpt_ros2_node，create a </a:t>
            </a:r>
            <a:r>
              <a:rPr lang="en-US" sz="2400" b="0" i="0" u="none" strike="noStrike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publisher，publish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commands by topic '</a:t>
            </a:r>
            <a:r>
              <a:rPr lang="en-US" sz="2400" b="0" i="0" u="none" strike="noStrike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voice_cmd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' in JSON format.</a:t>
            </a:r>
            <a:endParaRPr lang="en-C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00A46-9ACD-7667-FAF1-5CEEBBA5E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41" y="1825625"/>
            <a:ext cx="7452695" cy="38221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F0ED2-E39E-74D9-F330-1449572DD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50943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D798-A814-2AEB-5023-B54EF970D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Methods-ROS-turtlesim_controller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83D6EE-FFB9-C57C-DDD5-412567FBF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588" y="1332100"/>
            <a:ext cx="5239541" cy="537742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C5B86A-FFB7-DA27-C286-193ADF5E8626}"/>
              </a:ext>
            </a:extLst>
          </p:cNvPr>
          <p:cNvSpPr txBox="1">
            <a:spLocks/>
          </p:cNvSpPr>
          <p:nvPr/>
        </p:nvSpPr>
        <p:spPr>
          <a:xfrm>
            <a:off x="6239434" y="1825625"/>
            <a:ext cx="58091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Use to control the ROS </a:t>
            </a:r>
            <a:r>
              <a:rPr lang="en-US" sz="24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turtlesim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simulator. </a:t>
            </a:r>
          </a:p>
          <a:p>
            <a:r>
              <a:rPr lang="en-US" sz="2400" dirty="0">
                <a:solidFill>
                  <a:srgbClr val="333333"/>
                </a:solidFill>
                <a:latin typeface="Open Sans" panose="020B0606030504020204" pitchFamily="34" charset="0"/>
              </a:rPr>
              <a:t>R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eceives commands from the /</a:t>
            </a:r>
            <a:r>
              <a:rPr lang="en-US" sz="24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voice_cmd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topic, parse these commands, and publish the parsed commands to the /turtle1/</a:t>
            </a:r>
            <a:r>
              <a:rPr lang="en-US" sz="24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cmd_vel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topic to control the movement of the </a:t>
            </a:r>
            <a:r>
              <a:rPr lang="en-US" sz="24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turtlesim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simulator. </a:t>
            </a:r>
          </a:p>
          <a:p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At the same time, it also subscribes to the /turtle1/pose topic to obtain the current position and orientation information of the </a:t>
            </a:r>
            <a:r>
              <a:rPr lang="en-US" sz="24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turtlesim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simulator.</a:t>
            </a:r>
            <a:endParaRPr lang="en-CN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3D8E45-2ADA-16CB-8AD4-10077F3F4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44285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4FD2-0ABC-DF83-FC69-A5D9FC06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Result and Disscusion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E24B9-F1A9-0E6C-D4DC-CA1145DBE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we send a message in terminal, asking it to move forward for 1 meter. </a:t>
            </a:r>
          </a:p>
          <a:p>
            <a:pPr algn="l"/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The turtle simulator run as we want. 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11BFB7B-1889-D79F-2351-28935F246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635" y="3230375"/>
            <a:ext cx="6109447" cy="343656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747AF-1147-BC8E-85FD-AC1DED0D0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1085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urtle on a blue background&#10;&#10;Description automatically generated">
            <a:extLst>
              <a:ext uri="{FF2B5EF4-FFF2-40B4-BE49-F238E27FC236}">
                <a16:creationId xmlns:a16="http://schemas.microsoft.com/office/drawing/2014/main" id="{CA1FC8E2-132B-3F5E-36EA-1D26FD940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20" y="1448520"/>
            <a:ext cx="3918485" cy="3951552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AECF9C52-B799-72C4-6FF5-E780C2C646A0}"/>
              </a:ext>
            </a:extLst>
          </p:cNvPr>
          <p:cNvSpPr txBox="1">
            <a:spLocks/>
          </p:cNvSpPr>
          <p:nvPr/>
        </p:nvSpPr>
        <p:spPr>
          <a:xfrm>
            <a:off x="5000765" y="196898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N" sz="2400" dirty="0"/>
              <a:t>I want that you move 1 meter forward speed 0.2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B74062A-E8AC-500D-60AF-E47275BE2DC1}"/>
              </a:ext>
            </a:extLst>
          </p:cNvPr>
          <p:cNvSpPr txBox="1">
            <a:spLocks/>
          </p:cNvSpPr>
          <p:nvPr/>
        </p:nvSpPr>
        <p:spPr>
          <a:xfrm>
            <a:off x="5000765" y="3744310"/>
            <a:ext cx="672877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{“action”: “move”, “params”:{”</a:t>
            </a:r>
            <a:r>
              <a:rPr lang="en-US" dirty="0" err="1"/>
              <a:t>linear_speed</a:t>
            </a:r>
            <a:r>
              <a:rPr lang="en-US" dirty="0"/>
              <a:t>”: 0.2, “distance”: 1. “</a:t>
            </a:r>
            <a:r>
              <a:rPr lang="en-US" dirty="0" err="1"/>
              <a:t>is_forward</a:t>
            </a:r>
            <a:r>
              <a:rPr lang="en-US" dirty="0"/>
              <a:t>”: true. “unit”: “meter”</a:t>
            </a:r>
            <a:endParaRPr lang="en-CN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D3029ECD-EEB4-42A1-2A54-972EB2A7193C}"/>
              </a:ext>
            </a:extLst>
          </p:cNvPr>
          <p:cNvSpPr/>
          <p:nvPr/>
        </p:nvSpPr>
        <p:spPr>
          <a:xfrm>
            <a:off x="8113986" y="2585545"/>
            <a:ext cx="388883" cy="10392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DC198C-C4FA-5657-437C-766F8D62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03159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0AAD9111-628A-1791-763E-1C5B6659D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31" y="1507459"/>
            <a:ext cx="3918486" cy="3902022"/>
          </a:xfrm>
          <a:prstGeom prst="rect">
            <a:avLst/>
          </a:prstGeom>
        </p:spPr>
      </p:pic>
      <p:pic>
        <p:nvPicPr>
          <p:cNvPr id="9" name="Picture 8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EC3B7E81-0813-B03D-85B5-CA59CCBB5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926" y="281956"/>
            <a:ext cx="6870357" cy="245100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C708E9A-B053-884A-62D6-264D20D4C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925" y="3064728"/>
            <a:ext cx="6870357" cy="3511316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159370DD-51D8-BD78-A8B7-246F77C2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06319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8953E74-D241-4DDF-8508-F0365EA1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C3C901A-B2F4-4A3C-BCDD-7C8D587EC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371134"/>
          </a:xfrm>
          <a:custGeom>
            <a:avLst/>
            <a:gdLst>
              <a:gd name="connsiteX0" fmla="*/ 0 w 12192000"/>
              <a:gd name="connsiteY0" fmla="*/ 0 h 2515690"/>
              <a:gd name="connsiteX1" fmla="*/ 170442 w 12192000"/>
              <a:gd name="connsiteY1" fmla="*/ 96074 h 2515690"/>
              <a:gd name="connsiteX2" fmla="*/ 424739 w 12192000"/>
              <a:gd name="connsiteY2" fmla="*/ 224865 h 2515690"/>
              <a:gd name="connsiteX3" fmla="*/ 748273 w 12192000"/>
              <a:gd name="connsiteY3" fmla="*/ 373939 h 2515690"/>
              <a:gd name="connsiteX4" fmla="*/ 1037058 w 12192000"/>
              <a:gd name="connsiteY4" fmla="*/ 499994 h 2515690"/>
              <a:gd name="connsiteX5" fmla="*/ 1101312 w 12192000"/>
              <a:gd name="connsiteY5" fmla="*/ 428540 h 2515690"/>
              <a:gd name="connsiteX6" fmla="*/ 1367071 w 12192000"/>
              <a:gd name="connsiteY6" fmla="*/ 516118 h 2515690"/>
              <a:gd name="connsiteX7" fmla="*/ 2189943 w 12192000"/>
              <a:gd name="connsiteY7" fmla="*/ 794533 h 2515690"/>
              <a:gd name="connsiteX8" fmla="*/ 2390329 w 12192000"/>
              <a:gd name="connsiteY8" fmla="*/ 920897 h 2515690"/>
              <a:gd name="connsiteX9" fmla="*/ 2459570 w 12192000"/>
              <a:gd name="connsiteY9" fmla="*/ 983740 h 2515690"/>
              <a:gd name="connsiteX10" fmla="*/ 2503252 w 12192000"/>
              <a:gd name="connsiteY10" fmla="*/ 1000151 h 2515690"/>
              <a:gd name="connsiteX11" fmla="*/ 2503252 w 12192000"/>
              <a:gd name="connsiteY11" fmla="*/ 1008273 h 2515690"/>
              <a:gd name="connsiteX12" fmla="*/ 2511191 w 12192000"/>
              <a:gd name="connsiteY12" fmla="*/ 1009499 h 2515690"/>
              <a:gd name="connsiteX13" fmla="*/ 2565029 w 12192000"/>
              <a:gd name="connsiteY13" fmla="*/ 1015977 h 2515690"/>
              <a:gd name="connsiteX14" fmla="*/ 2593745 w 12192000"/>
              <a:gd name="connsiteY14" fmla="*/ 1019963 h 2515690"/>
              <a:gd name="connsiteX15" fmla="*/ 2591015 w 12192000"/>
              <a:gd name="connsiteY15" fmla="*/ 1019651 h 2515690"/>
              <a:gd name="connsiteX16" fmla="*/ 2590137 w 12192000"/>
              <a:gd name="connsiteY16" fmla="*/ 1019549 h 2515690"/>
              <a:gd name="connsiteX17" fmla="*/ 2589021 w 12192000"/>
              <a:gd name="connsiteY17" fmla="*/ 1019424 h 2515690"/>
              <a:gd name="connsiteX18" fmla="*/ 2591015 w 12192000"/>
              <a:gd name="connsiteY18" fmla="*/ 1019651 h 2515690"/>
              <a:gd name="connsiteX19" fmla="*/ 2602385 w 12192000"/>
              <a:gd name="connsiteY19" fmla="*/ 1020975 h 2515690"/>
              <a:gd name="connsiteX20" fmla="*/ 2614445 w 12192000"/>
              <a:gd name="connsiteY20" fmla="*/ 1022389 h 2515690"/>
              <a:gd name="connsiteX21" fmla="*/ 2614445 w 12192000"/>
              <a:gd name="connsiteY21" fmla="*/ 1020966 h 2515690"/>
              <a:gd name="connsiteX22" fmla="*/ 2676661 w 12192000"/>
              <a:gd name="connsiteY22" fmla="*/ 1029355 h 2515690"/>
              <a:gd name="connsiteX23" fmla="*/ 2788597 w 12192000"/>
              <a:gd name="connsiteY23" fmla="*/ 1048926 h 2515690"/>
              <a:gd name="connsiteX24" fmla="*/ 2812742 w 12192000"/>
              <a:gd name="connsiteY24" fmla="*/ 1057667 h 2515690"/>
              <a:gd name="connsiteX25" fmla="*/ 2970201 w 12192000"/>
              <a:gd name="connsiteY25" fmla="*/ 949091 h 2515690"/>
              <a:gd name="connsiteX26" fmla="*/ 3030610 w 12192000"/>
              <a:gd name="connsiteY26" fmla="*/ 1049340 h 2515690"/>
              <a:gd name="connsiteX27" fmla="*/ 3058913 w 12192000"/>
              <a:gd name="connsiteY27" fmla="*/ 1048085 h 2515690"/>
              <a:gd name="connsiteX28" fmla="*/ 3072697 w 12192000"/>
              <a:gd name="connsiteY28" fmla="*/ 1045316 h 2515690"/>
              <a:gd name="connsiteX29" fmla="*/ 3083305 w 12192000"/>
              <a:gd name="connsiteY29" fmla="*/ 1040550 h 2515690"/>
              <a:gd name="connsiteX30" fmla="*/ 3125603 w 12192000"/>
              <a:gd name="connsiteY30" fmla="*/ 1004583 h 2515690"/>
              <a:gd name="connsiteX31" fmla="*/ 3385106 w 12192000"/>
              <a:gd name="connsiteY31" fmla="*/ 1042233 h 2515690"/>
              <a:gd name="connsiteX32" fmla="*/ 3424945 w 12192000"/>
              <a:gd name="connsiteY32" fmla="*/ 1065268 h 2515690"/>
              <a:gd name="connsiteX33" fmla="*/ 3436948 w 12192000"/>
              <a:gd name="connsiteY33" fmla="*/ 1068018 h 2515690"/>
              <a:gd name="connsiteX34" fmla="*/ 3466714 w 12192000"/>
              <a:gd name="connsiteY34" fmla="*/ 1063419 h 2515690"/>
              <a:gd name="connsiteX35" fmla="*/ 3550909 w 12192000"/>
              <a:gd name="connsiteY35" fmla="*/ 1044511 h 2515690"/>
              <a:gd name="connsiteX36" fmla="*/ 3555900 w 12192000"/>
              <a:gd name="connsiteY36" fmla="*/ 1041996 h 2515690"/>
              <a:gd name="connsiteX37" fmla="*/ 3625978 w 12192000"/>
              <a:gd name="connsiteY37" fmla="*/ 1023459 h 2515690"/>
              <a:gd name="connsiteX38" fmla="*/ 3632465 w 12192000"/>
              <a:gd name="connsiteY38" fmla="*/ 1023522 h 2515690"/>
              <a:gd name="connsiteX39" fmla="*/ 3649063 w 12192000"/>
              <a:gd name="connsiteY39" fmla="*/ 1018726 h 2515690"/>
              <a:gd name="connsiteX40" fmla="*/ 3805954 w 12192000"/>
              <a:gd name="connsiteY40" fmla="*/ 917517 h 2515690"/>
              <a:gd name="connsiteX41" fmla="*/ 4020506 w 12192000"/>
              <a:gd name="connsiteY41" fmla="*/ 816231 h 2515690"/>
              <a:gd name="connsiteX42" fmla="*/ 4233682 w 12192000"/>
              <a:gd name="connsiteY42" fmla="*/ 799511 h 2515690"/>
              <a:gd name="connsiteX43" fmla="*/ 4306552 w 12192000"/>
              <a:gd name="connsiteY43" fmla="*/ 610207 h 2515690"/>
              <a:gd name="connsiteX44" fmla="*/ 4816604 w 12192000"/>
              <a:gd name="connsiteY44" fmla="*/ 773163 h 2515690"/>
              <a:gd name="connsiteX45" fmla="*/ 4916502 w 12192000"/>
              <a:gd name="connsiteY45" fmla="*/ 788104 h 2515690"/>
              <a:gd name="connsiteX46" fmla="*/ 5224415 w 12192000"/>
              <a:gd name="connsiteY46" fmla="*/ 674418 h 2515690"/>
              <a:gd name="connsiteX47" fmla="*/ 5274077 w 12192000"/>
              <a:gd name="connsiteY47" fmla="*/ 655978 h 2515690"/>
              <a:gd name="connsiteX48" fmla="*/ 5371217 w 12192000"/>
              <a:gd name="connsiteY48" fmla="*/ 614372 h 2515690"/>
              <a:gd name="connsiteX49" fmla="*/ 5364523 w 12192000"/>
              <a:gd name="connsiteY49" fmla="*/ 502501 h 2515690"/>
              <a:gd name="connsiteX50" fmla="*/ 5457871 w 12192000"/>
              <a:gd name="connsiteY50" fmla="*/ 558285 h 2515690"/>
              <a:gd name="connsiteX51" fmla="*/ 5750580 w 12192000"/>
              <a:gd name="connsiteY51" fmla="*/ 663503 h 2515690"/>
              <a:gd name="connsiteX52" fmla="*/ 5976618 w 12192000"/>
              <a:gd name="connsiteY52" fmla="*/ 582652 h 2515690"/>
              <a:gd name="connsiteX53" fmla="*/ 6009346 w 12192000"/>
              <a:gd name="connsiteY53" fmla="*/ 559470 h 2515690"/>
              <a:gd name="connsiteX54" fmla="*/ 6069735 w 12192000"/>
              <a:gd name="connsiteY54" fmla="*/ 587803 h 2515690"/>
              <a:gd name="connsiteX55" fmla="*/ 6270319 w 12192000"/>
              <a:gd name="connsiteY55" fmla="*/ 643982 h 2515690"/>
              <a:gd name="connsiteX56" fmla="*/ 6406781 w 12192000"/>
              <a:gd name="connsiteY56" fmla="*/ 672327 h 2515690"/>
              <a:gd name="connsiteX57" fmla="*/ 6469508 w 12192000"/>
              <a:gd name="connsiteY57" fmla="*/ 708574 h 2515690"/>
              <a:gd name="connsiteX58" fmla="*/ 6515869 w 12192000"/>
              <a:gd name="connsiteY58" fmla="*/ 715738 h 2515690"/>
              <a:gd name="connsiteX59" fmla="*/ 6725938 w 12192000"/>
              <a:gd name="connsiteY59" fmla="*/ 691128 h 2515690"/>
              <a:gd name="connsiteX60" fmla="*/ 6778240 w 12192000"/>
              <a:gd name="connsiteY60" fmla="*/ 678998 h 2515690"/>
              <a:gd name="connsiteX61" fmla="*/ 6806944 w 12192000"/>
              <a:gd name="connsiteY61" fmla="*/ 646178 h 2515690"/>
              <a:gd name="connsiteX62" fmla="*/ 6830632 w 12192000"/>
              <a:gd name="connsiteY62" fmla="*/ 633915 h 2515690"/>
              <a:gd name="connsiteX63" fmla="*/ 6858072 w 12192000"/>
              <a:gd name="connsiteY63" fmla="*/ 646178 h 2515690"/>
              <a:gd name="connsiteX64" fmla="*/ 6891322 w 12192000"/>
              <a:gd name="connsiteY64" fmla="*/ 678998 h 2515690"/>
              <a:gd name="connsiteX65" fmla="*/ 6951905 w 12192000"/>
              <a:gd name="connsiteY65" fmla="*/ 691128 h 2515690"/>
              <a:gd name="connsiteX66" fmla="*/ 7195246 w 12192000"/>
              <a:gd name="connsiteY66" fmla="*/ 715738 h 2515690"/>
              <a:gd name="connsiteX67" fmla="*/ 7248949 w 12192000"/>
              <a:gd name="connsiteY67" fmla="*/ 708574 h 2515690"/>
              <a:gd name="connsiteX68" fmla="*/ 7321609 w 12192000"/>
              <a:gd name="connsiteY68" fmla="*/ 672327 h 2515690"/>
              <a:gd name="connsiteX69" fmla="*/ 7479684 w 12192000"/>
              <a:gd name="connsiteY69" fmla="*/ 643982 h 2515690"/>
              <a:gd name="connsiteX70" fmla="*/ 7712035 w 12192000"/>
              <a:gd name="connsiteY70" fmla="*/ 587803 h 2515690"/>
              <a:gd name="connsiteX71" fmla="*/ 7781987 w 12192000"/>
              <a:gd name="connsiteY71" fmla="*/ 559470 h 2515690"/>
              <a:gd name="connsiteX72" fmla="*/ 7819900 w 12192000"/>
              <a:gd name="connsiteY72" fmla="*/ 582652 h 2515690"/>
              <a:gd name="connsiteX73" fmla="*/ 8081736 w 12192000"/>
              <a:gd name="connsiteY73" fmla="*/ 663503 h 2515690"/>
              <a:gd name="connsiteX74" fmla="*/ 8420801 w 12192000"/>
              <a:gd name="connsiteY74" fmla="*/ 558285 h 2515690"/>
              <a:gd name="connsiteX75" fmla="*/ 8528933 w 12192000"/>
              <a:gd name="connsiteY75" fmla="*/ 502501 h 2515690"/>
              <a:gd name="connsiteX76" fmla="*/ 8521178 w 12192000"/>
              <a:gd name="connsiteY76" fmla="*/ 614372 h 2515690"/>
              <a:gd name="connsiteX77" fmla="*/ 8633702 w 12192000"/>
              <a:gd name="connsiteY77" fmla="*/ 655978 h 2515690"/>
              <a:gd name="connsiteX78" fmla="*/ 8691231 w 12192000"/>
              <a:gd name="connsiteY78" fmla="*/ 674418 h 2515690"/>
              <a:gd name="connsiteX79" fmla="*/ 9047908 w 12192000"/>
              <a:gd name="connsiteY79" fmla="*/ 788104 h 2515690"/>
              <a:gd name="connsiteX80" fmla="*/ 9163628 w 12192000"/>
              <a:gd name="connsiteY80" fmla="*/ 773163 h 2515690"/>
              <a:gd name="connsiteX81" fmla="*/ 9754459 w 12192000"/>
              <a:gd name="connsiteY81" fmla="*/ 610207 h 2515690"/>
              <a:gd name="connsiteX82" fmla="*/ 9838868 w 12192000"/>
              <a:gd name="connsiteY82" fmla="*/ 799511 h 2515690"/>
              <a:gd name="connsiteX83" fmla="*/ 10085808 w 12192000"/>
              <a:gd name="connsiteY83" fmla="*/ 816231 h 2515690"/>
              <a:gd name="connsiteX84" fmla="*/ 10334338 w 12192000"/>
              <a:gd name="connsiteY84" fmla="*/ 917517 h 2515690"/>
              <a:gd name="connsiteX85" fmla="*/ 10516076 w 12192000"/>
              <a:gd name="connsiteY85" fmla="*/ 1018726 h 2515690"/>
              <a:gd name="connsiteX86" fmla="*/ 10535302 w 12192000"/>
              <a:gd name="connsiteY86" fmla="*/ 1023522 h 2515690"/>
              <a:gd name="connsiteX87" fmla="*/ 10542819 w 12192000"/>
              <a:gd name="connsiteY87" fmla="*/ 1023458 h 2515690"/>
              <a:gd name="connsiteX88" fmla="*/ 10623994 w 12192000"/>
              <a:gd name="connsiteY88" fmla="*/ 1041996 h 2515690"/>
              <a:gd name="connsiteX89" fmla="*/ 10629774 w 12192000"/>
              <a:gd name="connsiteY89" fmla="*/ 1044511 h 2515690"/>
              <a:gd name="connsiteX90" fmla="*/ 10727305 w 12192000"/>
              <a:gd name="connsiteY90" fmla="*/ 1063419 h 2515690"/>
              <a:gd name="connsiteX91" fmla="*/ 10761785 w 12192000"/>
              <a:gd name="connsiteY91" fmla="*/ 1068017 h 2515690"/>
              <a:gd name="connsiteX92" fmla="*/ 10775688 w 12192000"/>
              <a:gd name="connsiteY92" fmla="*/ 1065268 h 2515690"/>
              <a:gd name="connsiteX93" fmla="*/ 10821837 w 12192000"/>
              <a:gd name="connsiteY93" fmla="*/ 1042232 h 2515690"/>
              <a:gd name="connsiteX94" fmla="*/ 11122438 w 12192000"/>
              <a:gd name="connsiteY94" fmla="*/ 1004583 h 2515690"/>
              <a:gd name="connsiteX95" fmla="*/ 11171433 w 12192000"/>
              <a:gd name="connsiteY95" fmla="*/ 1040550 h 2515690"/>
              <a:gd name="connsiteX96" fmla="*/ 11183724 w 12192000"/>
              <a:gd name="connsiteY96" fmla="*/ 1045316 h 2515690"/>
              <a:gd name="connsiteX97" fmla="*/ 11199690 w 12192000"/>
              <a:gd name="connsiteY97" fmla="*/ 1048085 h 2515690"/>
              <a:gd name="connsiteX98" fmla="*/ 11232475 w 12192000"/>
              <a:gd name="connsiteY98" fmla="*/ 1049340 h 2515690"/>
              <a:gd name="connsiteX99" fmla="*/ 11302451 w 12192000"/>
              <a:gd name="connsiteY99" fmla="*/ 949091 h 2515690"/>
              <a:gd name="connsiteX100" fmla="*/ 11484849 w 12192000"/>
              <a:gd name="connsiteY100" fmla="*/ 1057667 h 2515690"/>
              <a:gd name="connsiteX101" fmla="*/ 11512818 w 12192000"/>
              <a:gd name="connsiteY101" fmla="*/ 1048926 h 2515690"/>
              <a:gd name="connsiteX102" fmla="*/ 11642481 w 12192000"/>
              <a:gd name="connsiteY102" fmla="*/ 1029355 h 2515690"/>
              <a:gd name="connsiteX103" fmla="*/ 11714551 w 12192000"/>
              <a:gd name="connsiteY103" fmla="*/ 1020966 h 2515690"/>
              <a:gd name="connsiteX104" fmla="*/ 11714551 w 12192000"/>
              <a:gd name="connsiteY104" fmla="*/ 1022389 h 2515690"/>
              <a:gd name="connsiteX105" fmla="*/ 11728519 w 12192000"/>
              <a:gd name="connsiteY105" fmla="*/ 1020975 h 2515690"/>
              <a:gd name="connsiteX106" fmla="*/ 11741691 w 12192000"/>
              <a:gd name="connsiteY106" fmla="*/ 1019651 h 2515690"/>
              <a:gd name="connsiteX107" fmla="*/ 11743999 w 12192000"/>
              <a:gd name="connsiteY107" fmla="*/ 1019424 h 2515690"/>
              <a:gd name="connsiteX108" fmla="*/ 11742709 w 12192000"/>
              <a:gd name="connsiteY108" fmla="*/ 1019549 h 2515690"/>
              <a:gd name="connsiteX109" fmla="*/ 11741691 w 12192000"/>
              <a:gd name="connsiteY109" fmla="*/ 1019651 h 2515690"/>
              <a:gd name="connsiteX110" fmla="*/ 11738529 w 12192000"/>
              <a:gd name="connsiteY110" fmla="*/ 1019963 h 2515690"/>
              <a:gd name="connsiteX111" fmla="*/ 11771791 w 12192000"/>
              <a:gd name="connsiteY111" fmla="*/ 1015977 h 2515690"/>
              <a:gd name="connsiteX112" fmla="*/ 11834157 w 12192000"/>
              <a:gd name="connsiteY112" fmla="*/ 1009499 h 2515690"/>
              <a:gd name="connsiteX113" fmla="*/ 11843354 w 12192000"/>
              <a:gd name="connsiteY113" fmla="*/ 1008273 h 2515690"/>
              <a:gd name="connsiteX114" fmla="*/ 11843354 w 12192000"/>
              <a:gd name="connsiteY114" fmla="*/ 1000151 h 2515690"/>
              <a:gd name="connsiteX115" fmla="*/ 11893955 w 12192000"/>
              <a:gd name="connsiteY115" fmla="*/ 983740 h 2515690"/>
              <a:gd name="connsiteX116" fmla="*/ 11974160 w 12192000"/>
              <a:gd name="connsiteY116" fmla="*/ 920897 h 2515690"/>
              <a:gd name="connsiteX117" fmla="*/ 12143531 w 12192000"/>
              <a:gd name="connsiteY117" fmla="*/ 823664 h 2515690"/>
              <a:gd name="connsiteX118" fmla="*/ 12192000 w 12192000"/>
              <a:gd name="connsiteY118" fmla="*/ 801163 h 2515690"/>
              <a:gd name="connsiteX119" fmla="*/ 12192000 w 12192000"/>
              <a:gd name="connsiteY119" fmla="*/ 2515690 h 2515690"/>
              <a:gd name="connsiteX120" fmla="*/ 0 w 12192000"/>
              <a:gd name="connsiteY120" fmla="*/ 2515690 h 25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2192000" h="2515690">
                <a:moveTo>
                  <a:pt x="0" y="0"/>
                </a:moveTo>
                <a:lnTo>
                  <a:pt x="170442" y="96074"/>
                </a:lnTo>
                <a:cubicBezTo>
                  <a:pt x="323315" y="179510"/>
                  <a:pt x="418777" y="223899"/>
                  <a:pt x="424739" y="224865"/>
                </a:cubicBezTo>
                <a:cubicBezTo>
                  <a:pt x="573781" y="248496"/>
                  <a:pt x="654649" y="314572"/>
                  <a:pt x="748273" y="373939"/>
                </a:cubicBezTo>
                <a:cubicBezTo>
                  <a:pt x="830321" y="425631"/>
                  <a:pt x="917271" y="480784"/>
                  <a:pt x="1037058" y="499994"/>
                </a:cubicBezTo>
                <a:cubicBezTo>
                  <a:pt x="1195925" y="525362"/>
                  <a:pt x="1048105" y="445478"/>
                  <a:pt x="1101312" y="428540"/>
                </a:cubicBezTo>
                <a:cubicBezTo>
                  <a:pt x="1188473" y="458169"/>
                  <a:pt x="1274625" y="505369"/>
                  <a:pt x="1367071" y="516118"/>
                </a:cubicBezTo>
                <a:cubicBezTo>
                  <a:pt x="1701323" y="554463"/>
                  <a:pt x="1964451" y="648887"/>
                  <a:pt x="2189943" y="794533"/>
                </a:cubicBezTo>
                <a:cubicBezTo>
                  <a:pt x="2255082" y="836300"/>
                  <a:pt x="2357481" y="862342"/>
                  <a:pt x="2390329" y="920897"/>
                </a:cubicBezTo>
                <a:cubicBezTo>
                  <a:pt x="2406050" y="949359"/>
                  <a:pt x="2430126" y="969285"/>
                  <a:pt x="2459570" y="983740"/>
                </a:cubicBezTo>
                <a:lnTo>
                  <a:pt x="2503252" y="1000151"/>
                </a:lnTo>
                <a:lnTo>
                  <a:pt x="2503252" y="1008273"/>
                </a:lnTo>
                <a:lnTo>
                  <a:pt x="2511191" y="1009499"/>
                </a:lnTo>
                <a:cubicBezTo>
                  <a:pt x="2529847" y="1011974"/>
                  <a:pt x="2562849" y="1015701"/>
                  <a:pt x="2565029" y="1015977"/>
                </a:cubicBezTo>
                <a:cubicBezTo>
                  <a:pt x="2610845" y="1021778"/>
                  <a:pt x="2601577" y="1020837"/>
                  <a:pt x="2593745" y="1019963"/>
                </a:cubicBezTo>
                <a:lnTo>
                  <a:pt x="2591015" y="1019651"/>
                </a:lnTo>
                <a:lnTo>
                  <a:pt x="2590137" y="1019549"/>
                </a:lnTo>
                <a:cubicBezTo>
                  <a:pt x="2588203" y="1019326"/>
                  <a:pt x="2588125" y="1019321"/>
                  <a:pt x="2589021" y="1019424"/>
                </a:cubicBezTo>
                <a:lnTo>
                  <a:pt x="2591015" y="1019651"/>
                </a:lnTo>
                <a:lnTo>
                  <a:pt x="2602385" y="1020975"/>
                </a:lnTo>
                <a:lnTo>
                  <a:pt x="2614445" y="1022389"/>
                </a:lnTo>
                <a:lnTo>
                  <a:pt x="2614445" y="1020966"/>
                </a:lnTo>
                <a:lnTo>
                  <a:pt x="2676661" y="1029355"/>
                </a:lnTo>
                <a:cubicBezTo>
                  <a:pt x="2715592" y="1034194"/>
                  <a:pt x="2753901" y="1039695"/>
                  <a:pt x="2788597" y="1048926"/>
                </a:cubicBezTo>
                <a:lnTo>
                  <a:pt x="2812742" y="1057667"/>
                </a:lnTo>
                <a:lnTo>
                  <a:pt x="2970201" y="949091"/>
                </a:lnTo>
                <a:cubicBezTo>
                  <a:pt x="3052785" y="982961"/>
                  <a:pt x="2996105" y="1020057"/>
                  <a:pt x="3030610" y="1049340"/>
                </a:cubicBezTo>
                <a:cubicBezTo>
                  <a:pt x="3039005" y="1048442"/>
                  <a:pt x="3049621" y="1048500"/>
                  <a:pt x="3058913" y="1048085"/>
                </a:cubicBezTo>
                <a:lnTo>
                  <a:pt x="3072697" y="1045316"/>
                </a:lnTo>
                <a:lnTo>
                  <a:pt x="3083305" y="1040550"/>
                </a:lnTo>
                <a:lnTo>
                  <a:pt x="3125603" y="1004583"/>
                </a:lnTo>
                <a:cubicBezTo>
                  <a:pt x="3221669" y="925596"/>
                  <a:pt x="3242489" y="937564"/>
                  <a:pt x="3385106" y="1042233"/>
                </a:cubicBezTo>
                <a:cubicBezTo>
                  <a:pt x="3399403" y="1052670"/>
                  <a:pt x="3412529" y="1060209"/>
                  <a:pt x="3424945" y="1065268"/>
                </a:cubicBezTo>
                <a:lnTo>
                  <a:pt x="3436948" y="1068018"/>
                </a:lnTo>
                <a:lnTo>
                  <a:pt x="3466714" y="1063419"/>
                </a:lnTo>
                <a:lnTo>
                  <a:pt x="3550909" y="1044511"/>
                </a:lnTo>
                <a:lnTo>
                  <a:pt x="3555900" y="1041996"/>
                </a:lnTo>
                <a:cubicBezTo>
                  <a:pt x="3573827" y="1033454"/>
                  <a:pt x="3594382" y="1025941"/>
                  <a:pt x="3625978" y="1023459"/>
                </a:cubicBezTo>
                <a:lnTo>
                  <a:pt x="3632465" y="1023522"/>
                </a:lnTo>
                <a:lnTo>
                  <a:pt x="3649063" y="1018726"/>
                </a:lnTo>
                <a:cubicBezTo>
                  <a:pt x="3741849" y="989371"/>
                  <a:pt x="3810578" y="953657"/>
                  <a:pt x="3805954" y="917517"/>
                </a:cubicBezTo>
                <a:cubicBezTo>
                  <a:pt x="4031729" y="953901"/>
                  <a:pt x="4031729" y="953901"/>
                  <a:pt x="4020506" y="816231"/>
                </a:cubicBezTo>
                <a:cubicBezTo>
                  <a:pt x="4171643" y="865324"/>
                  <a:pt x="4206308" y="864422"/>
                  <a:pt x="4233682" y="799511"/>
                </a:cubicBezTo>
                <a:cubicBezTo>
                  <a:pt x="4260226" y="737017"/>
                  <a:pt x="4254728" y="668575"/>
                  <a:pt x="4306552" y="610207"/>
                </a:cubicBezTo>
                <a:cubicBezTo>
                  <a:pt x="4495313" y="657923"/>
                  <a:pt x="4699922" y="667347"/>
                  <a:pt x="4816604" y="773163"/>
                </a:cubicBezTo>
                <a:cubicBezTo>
                  <a:pt x="4834734" y="789836"/>
                  <a:pt x="4890507" y="799946"/>
                  <a:pt x="4916502" y="788104"/>
                </a:cubicBezTo>
                <a:cubicBezTo>
                  <a:pt x="5013526" y="746101"/>
                  <a:pt x="5238129" y="796871"/>
                  <a:pt x="5224415" y="674418"/>
                </a:cubicBezTo>
                <a:cubicBezTo>
                  <a:pt x="5223051" y="659300"/>
                  <a:pt x="5240524" y="644890"/>
                  <a:pt x="5274077" y="655978"/>
                </a:cubicBezTo>
                <a:cubicBezTo>
                  <a:pt x="5388582" y="694066"/>
                  <a:pt x="5367022" y="644784"/>
                  <a:pt x="5371217" y="614372"/>
                </a:cubicBezTo>
                <a:cubicBezTo>
                  <a:pt x="5375856" y="577567"/>
                  <a:pt x="5319010" y="537578"/>
                  <a:pt x="5364523" y="502501"/>
                </a:cubicBezTo>
                <a:cubicBezTo>
                  <a:pt x="5425408" y="508891"/>
                  <a:pt x="5433299" y="538191"/>
                  <a:pt x="5457871" y="558285"/>
                </a:cubicBezTo>
                <a:cubicBezTo>
                  <a:pt x="5530352" y="617005"/>
                  <a:pt x="5609566" y="664386"/>
                  <a:pt x="5750580" y="663503"/>
                </a:cubicBezTo>
                <a:cubicBezTo>
                  <a:pt x="5864519" y="662926"/>
                  <a:pt x="5966527" y="666650"/>
                  <a:pt x="5976618" y="582652"/>
                </a:cubicBezTo>
                <a:cubicBezTo>
                  <a:pt x="5978145" y="569455"/>
                  <a:pt x="5990792" y="562346"/>
                  <a:pt x="6009346" y="559470"/>
                </a:cubicBezTo>
                <a:cubicBezTo>
                  <a:pt x="6030639" y="568485"/>
                  <a:pt x="6052592" y="577083"/>
                  <a:pt x="6069735" y="587803"/>
                </a:cubicBezTo>
                <a:cubicBezTo>
                  <a:pt x="6126182" y="623812"/>
                  <a:pt x="6196945" y="634730"/>
                  <a:pt x="6270319" y="643982"/>
                </a:cubicBezTo>
                <a:cubicBezTo>
                  <a:pt x="6317101" y="649940"/>
                  <a:pt x="6363466" y="657107"/>
                  <a:pt x="6406781" y="672327"/>
                </a:cubicBezTo>
                <a:cubicBezTo>
                  <a:pt x="6433586" y="681598"/>
                  <a:pt x="6454928" y="693402"/>
                  <a:pt x="6469508" y="708574"/>
                </a:cubicBezTo>
                <a:cubicBezTo>
                  <a:pt x="6482729" y="721786"/>
                  <a:pt x="6496225" y="725422"/>
                  <a:pt x="6515869" y="715738"/>
                </a:cubicBezTo>
                <a:cubicBezTo>
                  <a:pt x="6572200" y="688353"/>
                  <a:pt x="6639257" y="676241"/>
                  <a:pt x="6725938" y="691128"/>
                </a:cubicBezTo>
                <a:cubicBezTo>
                  <a:pt x="6752109" y="695629"/>
                  <a:pt x="6772625" y="691505"/>
                  <a:pt x="6778240" y="678998"/>
                </a:cubicBezTo>
                <a:cubicBezTo>
                  <a:pt x="6784286" y="665981"/>
                  <a:pt x="6794269" y="655280"/>
                  <a:pt x="6806944" y="646178"/>
                </a:cubicBezTo>
                <a:lnTo>
                  <a:pt x="6830632" y="633915"/>
                </a:lnTo>
                <a:lnTo>
                  <a:pt x="6858072" y="646178"/>
                </a:lnTo>
                <a:cubicBezTo>
                  <a:pt x="6872754" y="655280"/>
                  <a:pt x="6884317" y="665981"/>
                  <a:pt x="6891322" y="678998"/>
                </a:cubicBezTo>
                <a:cubicBezTo>
                  <a:pt x="6897826" y="691505"/>
                  <a:pt x="6921592" y="695629"/>
                  <a:pt x="6951905" y="691128"/>
                </a:cubicBezTo>
                <a:cubicBezTo>
                  <a:pt x="7052317" y="676241"/>
                  <a:pt x="7129994" y="688353"/>
                  <a:pt x="7195246" y="715738"/>
                </a:cubicBezTo>
                <a:cubicBezTo>
                  <a:pt x="7217999" y="725422"/>
                  <a:pt x="7233634" y="721786"/>
                  <a:pt x="7248949" y="708574"/>
                </a:cubicBezTo>
                <a:cubicBezTo>
                  <a:pt x="7265838" y="693402"/>
                  <a:pt x="7290560" y="681598"/>
                  <a:pt x="7321609" y="672327"/>
                </a:cubicBezTo>
                <a:cubicBezTo>
                  <a:pt x="7371785" y="657107"/>
                  <a:pt x="7425493" y="649940"/>
                  <a:pt x="7479684" y="643982"/>
                </a:cubicBezTo>
                <a:cubicBezTo>
                  <a:pt x="7564679" y="634730"/>
                  <a:pt x="7646649" y="623812"/>
                  <a:pt x="7712035" y="587803"/>
                </a:cubicBezTo>
                <a:cubicBezTo>
                  <a:pt x="7731892" y="577083"/>
                  <a:pt x="7757322" y="568485"/>
                  <a:pt x="7781987" y="559470"/>
                </a:cubicBezTo>
                <a:cubicBezTo>
                  <a:pt x="7803481" y="562346"/>
                  <a:pt x="7818130" y="569455"/>
                  <a:pt x="7819900" y="582652"/>
                </a:cubicBezTo>
                <a:cubicBezTo>
                  <a:pt x="7831588" y="666650"/>
                  <a:pt x="7949751" y="662926"/>
                  <a:pt x="8081736" y="663503"/>
                </a:cubicBezTo>
                <a:cubicBezTo>
                  <a:pt x="8245081" y="664386"/>
                  <a:pt x="8336842" y="617005"/>
                  <a:pt x="8420801" y="558285"/>
                </a:cubicBezTo>
                <a:cubicBezTo>
                  <a:pt x="8449265" y="538191"/>
                  <a:pt x="8458404" y="508890"/>
                  <a:pt x="8528933" y="502501"/>
                </a:cubicBezTo>
                <a:cubicBezTo>
                  <a:pt x="8581654" y="537578"/>
                  <a:pt x="8515805" y="577567"/>
                  <a:pt x="8521178" y="614372"/>
                </a:cubicBezTo>
                <a:cubicBezTo>
                  <a:pt x="8526038" y="644784"/>
                  <a:pt x="8501063" y="694066"/>
                  <a:pt x="8633702" y="655978"/>
                </a:cubicBezTo>
                <a:cubicBezTo>
                  <a:pt x="8672570" y="644890"/>
                  <a:pt x="8692811" y="659300"/>
                  <a:pt x="8691231" y="674418"/>
                </a:cubicBezTo>
                <a:cubicBezTo>
                  <a:pt x="8675345" y="796871"/>
                  <a:pt x="8935518" y="746101"/>
                  <a:pt x="9047908" y="788104"/>
                </a:cubicBezTo>
                <a:cubicBezTo>
                  <a:pt x="9078021" y="799946"/>
                  <a:pt x="9142627" y="789836"/>
                  <a:pt x="9163628" y="773163"/>
                </a:cubicBezTo>
                <a:cubicBezTo>
                  <a:pt x="9298789" y="667347"/>
                  <a:pt x="9535801" y="657923"/>
                  <a:pt x="9754459" y="610207"/>
                </a:cubicBezTo>
                <a:cubicBezTo>
                  <a:pt x="9814490" y="668575"/>
                  <a:pt x="9808123" y="737017"/>
                  <a:pt x="9838868" y="799511"/>
                </a:cubicBezTo>
                <a:cubicBezTo>
                  <a:pt x="9870579" y="864422"/>
                  <a:pt x="9910733" y="865324"/>
                  <a:pt x="10085808" y="816231"/>
                </a:cubicBezTo>
                <a:cubicBezTo>
                  <a:pt x="10072804" y="953901"/>
                  <a:pt x="10072804" y="953901"/>
                  <a:pt x="10334338" y="917517"/>
                </a:cubicBezTo>
                <a:cubicBezTo>
                  <a:pt x="10328982" y="953657"/>
                  <a:pt x="10408594" y="989371"/>
                  <a:pt x="10516076" y="1018726"/>
                </a:cubicBezTo>
                <a:lnTo>
                  <a:pt x="10535302" y="1023522"/>
                </a:lnTo>
                <a:lnTo>
                  <a:pt x="10542819" y="1023458"/>
                </a:lnTo>
                <a:cubicBezTo>
                  <a:pt x="10579419" y="1025941"/>
                  <a:pt x="10603227" y="1033454"/>
                  <a:pt x="10623994" y="1041996"/>
                </a:cubicBezTo>
                <a:lnTo>
                  <a:pt x="10629774" y="1044511"/>
                </a:lnTo>
                <a:lnTo>
                  <a:pt x="10727305" y="1063419"/>
                </a:lnTo>
                <a:lnTo>
                  <a:pt x="10761785" y="1068017"/>
                </a:lnTo>
                <a:lnTo>
                  <a:pt x="10775688" y="1065268"/>
                </a:lnTo>
                <a:cubicBezTo>
                  <a:pt x="10790070" y="1060209"/>
                  <a:pt x="10805275" y="1052670"/>
                  <a:pt x="10821837" y="1042232"/>
                </a:cubicBezTo>
                <a:cubicBezTo>
                  <a:pt x="10987041" y="937564"/>
                  <a:pt x="11011156" y="925596"/>
                  <a:pt x="11122438" y="1004583"/>
                </a:cubicBezTo>
                <a:lnTo>
                  <a:pt x="11171433" y="1040550"/>
                </a:lnTo>
                <a:lnTo>
                  <a:pt x="11183724" y="1045316"/>
                </a:lnTo>
                <a:lnTo>
                  <a:pt x="11199690" y="1048085"/>
                </a:lnTo>
                <a:cubicBezTo>
                  <a:pt x="11210452" y="1048499"/>
                  <a:pt x="11222752" y="1048442"/>
                  <a:pt x="11232475" y="1049340"/>
                </a:cubicBezTo>
                <a:cubicBezTo>
                  <a:pt x="11272445" y="1020057"/>
                  <a:pt x="11206789" y="982961"/>
                  <a:pt x="11302451" y="949091"/>
                </a:cubicBezTo>
                <a:lnTo>
                  <a:pt x="11484849" y="1057667"/>
                </a:lnTo>
                <a:lnTo>
                  <a:pt x="11512818" y="1048926"/>
                </a:lnTo>
                <a:cubicBezTo>
                  <a:pt x="11553007" y="1039695"/>
                  <a:pt x="11597385" y="1034194"/>
                  <a:pt x="11642481" y="1029355"/>
                </a:cubicBezTo>
                <a:lnTo>
                  <a:pt x="11714551" y="1020966"/>
                </a:lnTo>
                <a:lnTo>
                  <a:pt x="11714551" y="1022389"/>
                </a:lnTo>
                <a:lnTo>
                  <a:pt x="11728519" y="1020975"/>
                </a:lnTo>
                <a:lnTo>
                  <a:pt x="11741691" y="1019651"/>
                </a:lnTo>
                <a:lnTo>
                  <a:pt x="11743999" y="1019424"/>
                </a:lnTo>
                <a:cubicBezTo>
                  <a:pt x="11745037" y="1019320"/>
                  <a:pt x="11744948" y="1019326"/>
                  <a:pt x="11742709" y="1019549"/>
                </a:cubicBezTo>
                <a:lnTo>
                  <a:pt x="11741691" y="1019651"/>
                </a:lnTo>
                <a:lnTo>
                  <a:pt x="11738529" y="1019963"/>
                </a:lnTo>
                <a:cubicBezTo>
                  <a:pt x="11729455" y="1020837"/>
                  <a:pt x="11718720" y="1021778"/>
                  <a:pt x="11771791" y="1015977"/>
                </a:cubicBezTo>
                <a:cubicBezTo>
                  <a:pt x="11774317" y="1015701"/>
                  <a:pt x="11812546" y="1011974"/>
                  <a:pt x="11834157" y="1009499"/>
                </a:cubicBezTo>
                <a:lnTo>
                  <a:pt x="11843354" y="1008273"/>
                </a:lnTo>
                <a:lnTo>
                  <a:pt x="11843354" y="1000151"/>
                </a:lnTo>
                <a:lnTo>
                  <a:pt x="11893955" y="983740"/>
                </a:lnTo>
                <a:cubicBezTo>
                  <a:pt x="11928061" y="969285"/>
                  <a:pt x="11955951" y="949359"/>
                  <a:pt x="11974160" y="920897"/>
                </a:cubicBezTo>
                <a:cubicBezTo>
                  <a:pt x="12002698" y="876981"/>
                  <a:pt x="12076554" y="851353"/>
                  <a:pt x="12143531" y="823664"/>
                </a:cubicBezTo>
                <a:lnTo>
                  <a:pt x="12192000" y="801163"/>
                </a:lnTo>
                <a:lnTo>
                  <a:pt x="12192000" y="2515690"/>
                </a:lnTo>
                <a:lnTo>
                  <a:pt x="0" y="251569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FB600-E71B-88D4-9CC8-22739377F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>
            <a:normAutofit/>
          </a:bodyPr>
          <a:lstStyle/>
          <a:p>
            <a:r>
              <a:rPr lang="en-CN"/>
              <a:t>Conclusion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83AC9-170F-D710-6AED-8449C2209EAE}"/>
              </a:ext>
            </a:extLst>
          </p:cNvPr>
          <p:cNvSpPr>
            <a:spLocks/>
          </p:cNvSpPr>
          <p:nvPr/>
        </p:nvSpPr>
        <p:spPr>
          <a:xfrm>
            <a:off x="864916" y="1978725"/>
            <a:ext cx="10082832" cy="930275"/>
          </a:xfrm>
          <a:prstGeom prst="rect">
            <a:avLst/>
          </a:prstGeom>
        </p:spPr>
        <p:txBody>
          <a:bodyPr/>
          <a:lstStyle/>
          <a:p>
            <a:pPr defTabSz="768096">
              <a:spcAft>
                <a:spcPts val="600"/>
              </a:spcAft>
            </a:pPr>
            <a:r>
              <a:rPr lang="en-US" sz="2400" kern="1200" dirty="0">
                <a:solidFill>
                  <a:srgbClr val="333333"/>
                </a:solidFill>
                <a:highlight>
                  <a:srgbClr val="FFFFFF"/>
                </a:highlight>
                <a:latin typeface="Open Sans" panose="020B0606030504020204" pitchFamily="34" charset="0"/>
                <a:ea typeface="+mn-ea"/>
                <a:cs typeface="+mn-cs"/>
              </a:rPr>
              <a:t>We integrates a large language model (LLM) with the Robot Operating System (ROS) to control the movement of robots.</a:t>
            </a:r>
            <a:endParaRPr lang="en-C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DE2270-5A1A-9845-E17A-E974BF06915F}"/>
              </a:ext>
            </a:extLst>
          </p:cNvPr>
          <p:cNvSpPr txBox="1"/>
          <p:nvPr/>
        </p:nvSpPr>
        <p:spPr>
          <a:xfrm>
            <a:off x="838200" y="3779480"/>
            <a:ext cx="5135087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68096">
              <a:spcAft>
                <a:spcPts val="600"/>
              </a:spcAft>
              <a:buFont typeface="+mj-lt"/>
              <a:buAutoNum type="arabicPeriod"/>
            </a:pPr>
            <a:r>
              <a:rPr lang="en-US" sz="2400" kern="1200" dirty="0">
                <a:solidFill>
                  <a:srgbClr val="333333"/>
                </a:solidFill>
                <a:highlight>
                  <a:srgbClr val="FFFFFF"/>
                </a:highlight>
                <a:latin typeface="Open Sans" panose="020B0606030504020204" pitchFamily="34" charset="0"/>
                <a:ea typeface="+mn-ea"/>
                <a:cs typeface="+mn-cs"/>
              </a:rPr>
              <a:t>Reduced Operational Threshold</a:t>
            </a:r>
          </a:p>
          <a:p>
            <a:pPr defTabSz="768096">
              <a:spcAft>
                <a:spcPts val="600"/>
              </a:spcAft>
              <a:buFont typeface="+mj-lt"/>
              <a:buAutoNum type="arabicPeriod"/>
            </a:pPr>
            <a:r>
              <a:rPr lang="en-US" sz="2400" kern="1200" dirty="0">
                <a:solidFill>
                  <a:srgbClr val="333333"/>
                </a:solidFill>
                <a:highlight>
                  <a:srgbClr val="FFFFFF"/>
                </a:highlight>
                <a:latin typeface="Open Sans" panose="020B0606030504020204" pitchFamily="34" charset="0"/>
                <a:ea typeface="+mn-ea"/>
                <a:cs typeface="+mn-cs"/>
              </a:rPr>
              <a:t>Enhanced User Experience</a:t>
            </a:r>
          </a:p>
          <a:p>
            <a:pPr defTabSz="768096">
              <a:spcAft>
                <a:spcPts val="600"/>
              </a:spcAft>
              <a:buFont typeface="+mj-lt"/>
              <a:buAutoNum type="arabicPeriod"/>
            </a:pPr>
            <a:r>
              <a:rPr lang="en-US" sz="2400" kern="1200" dirty="0">
                <a:solidFill>
                  <a:srgbClr val="333333"/>
                </a:solidFill>
                <a:highlight>
                  <a:srgbClr val="FFFFFF"/>
                </a:highlight>
                <a:latin typeface="Open Sans" panose="020B0606030504020204" pitchFamily="34" charset="0"/>
                <a:ea typeface="+mn-ea"/>
                <a:cs typeface="+mn-cs"/>
              </a:rPr>
              <a:t>Improved Robot's Ability to Execute Complex Tasks and Application Range</a:t>
            </a:r>
            <a:endParaRPr lang="en-US" sz="2400" i="0" u="none" strike="noStrike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F159C-33A1-4ABE-3A00-B6F0EE205B26}"/>
              </a:ext>
            </a:extLst>
          </p:cNvPr>
          <p:cNvSpPr txBox="1"/>
          <p:nvPr/>
        </p:nvSpPr>
        <p:spPr>
          <a:xfrm>
            <a:off x="6218713" y="3779480"/>
            <a:ext cx="513508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68096">
              <a:spcAft>
                <a:spcPts val="600"/>
              </a:spcAft>
              <a:buFont typeface="+mj-lt"/>
              <a:buAutoNum type="arabicPeriod"/>
            </a:pPr>
            <a:r>
              <a:rPr lang="en-US" sz="2400" kern="1200" dirty="0">
                <a:solidFill>
                  <a:srgbClr val="333333"/>
                </a:solidFill>
                <a:highlight>
                  <a:srgbClr val="FFFFFF"/>
                </a:highlight>
                <a:latin typeface="Open Sans" panose="020B0606030504020204" pitchFamily="34" charset="0"/>
                <a:ea typeface="+mn-ea"/>
                <a:cs typeface="+mn-cs"/>
              </a:rPr>
              <a:t>Technical Complexity</a:t>
            </a:r>
          </a:p>
          <a:p>
            <a:pPr defTabSz="768096">
              <a:spcAft>
                <a:spcPts val="600"/>
              </a:spcAft>
              <a:buFont typeface="+mj-lt"/>
              <a:buAutoNum type="arabicPeriod"/>
            </a:pPr>
            <a:r>
              <a:rPr lang="en-US" sz="2400" kern="1200" dirty="0">
                <a:solidFill>
                  <a:srgbClr val="333333"/>
                </a:solidFill>
                <a:highlight>
                  <a:srgbClr val="FFFFFF"/>
                </a:highlight>
                <a:latin typeface="Open Sans" panose="020B0606030504020204" pitchFamily="34" charset="0"/>
                <a:ea typeface="+mn-ea"/>
                <a:cs typeface="+mn-cs"/>
              </a:rPr>
              <a:t>Performance and Reliability</a:t>
            </a:r>
          </a:p>
          <a:p>
            <a:pPr defTabSz="768096">
              <a:spcAft>
                <a:spcPts val="600"/>
              </a:spcAft>
              <a:buFont typeface="+mj-lt"/>
              <a:buAutoNum type="arabicPeriod"/>
            </a:pPr>
            <a:r>
              <a:rPr lang="en-US" sz="2400" kern="1200" dirty="0">
                <a:solidFill>
                  <a:srgbClr val="333333"/>
                </a:solidFill>
                <a:highlight>
                  <a:srgbClr val="FFFFFF"/>
                </a:highlight>
                <a:latin typeface="Open Sans" panose="020B0606030504020204" pitchFamily="34" charset="0"/>
                <a:ea typeface="+mn-ea"/>
                <a:cs typeface="+mn-cs"/>
              </a:rPr>
              <a:t>Safety</a:t>
            </a:r>
            <a:endParaRPr lang="en-US" sz="2400" i="0" u="none" strike="noStrike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10B50-E9F5-CCDF-DAFF-566E402D27CD}"/>
              </a:ext>
            </a:extLst>
          </p:cNvPr>
          <p:cNvSpPr txBox="1"/>
          <p:nvPr/>
        </p:nvSpPr>
        <p:spPr>
          <a:xfrm flipH="1">
            <a:off x="887865" y="3107120"/>
            <a:ext cx="2221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/>
              <a:t>Pros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F13D0A-E099-7014-F37A-9EBE1E7E82B2}"/>
              </a:ext>
            </a:extLst>
          </p:cNvPr>
          <p:cNvSpPr txBox="1"/>
          <p:nvPr/>
        </p:nvSpPr>
        <p:spPr>
          <a:xfrm flipH="1">
            <a:off x="6218713" y="3107120"/>
            <a:ext cx="2221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/>
              <a:t>Cons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F873EB3-63C3-5775-DFE8-FDF305600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24537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CEA2-BFB2-0E1A-0832-DB8680CD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ABF00-A5D2-941E-8DB8-A0B3275E5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vision language model and sensing ability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moveit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2 framework and robot arm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robot simulation like gazebo and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webots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, NVIDIA's Omniverse and Isaac Sim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DF10E-CA5F-B231-06E4-B68130C9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8614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8E71-77C5-5E4C-6766-60C34A94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Reference and 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97A0B-4D30-4BE3-D1B8-847F7C409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20" y="1372837"/>
            <a:ext cx="11591306" cy="4351338"/>
          </a:xfrm>
        </p:spPr>
        <p:txBody>
          <a:bodyPr>
            <a:normAutofit/>
          </a:bodyPr>
          <a:lstStyle/>
          <a:p>
            <a:r>
              <a:rPr lang="en-US" sz="20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 our project, we implemented a human-robot interaction system based on the ROSGPT package, developed by Anis </a:t>
            </a:r>
            <a:r>
              <a:rPr lang="en-US" sz="20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Koubaa</a:t>
            </a:r>
            <a:r>
              <a:rPr lang="en-US" sz="20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(2023). ROSGPT integrates the </a:t>
            </a:r>
            <a:r>
              <a:rPr lang="en-US" sz="20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ChatGPT</a:t>
            </a:r>
            <a:r>
              <a:rPr lang="en-US" sz="20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language model with the Robot Operating System (ROS) to enable natural language understanding and generation for robotic tasks. The project is available on </a:t>
            </a:r>
            <a:r>
              <a:rPr lang="en-US" sz="20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github</a:t>
            </a:r>
            <a:r>
              <a:rPr lang="en-US" sz="20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2000" b="0" i="0" u="none" strike="noStrike" dirty="0">
                <a:solidFill>
                  <a:srgbClr val="4183C4"/>
                </a:solidFill>
                <a:effectLst/>
                <a:latin typeface="Open Sans" panose="020B0606030504020204" pitchFamily="34" charset="0"/>
                <a:hlinkClick r:id="rId2"/>
              </a:rPr>
              <a:t>ROSGPT: ChatGPT Interface for ROS2 for Human-Robot Interaction</a:t>
            </a:r>
            <a:r>
              <a:rPr lang="en-US" sz="20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</a:t>
            </a:r>
          </a:p>
          <a:p>
            <a:r>
              <a:rPr lang="en-US" sz="20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Koubaa</a:t>
            </a:r>
            <a:r>
              <a:rPr lang="en-US" sz="20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A. (2023). ROSGPT: Next-Generation Human-Robot Interaction with </a:t>
            </a:r>
            <a:r>
              <a:rPr lang="en-US" sz="20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ChatGPT</a:t>
            </a:r>
            <a:r>
              <a:rPr lang="en-US" sz="20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and ROS. </a:t>
            </a:r>
            <a:r>
              <a:rPr lang="en-US" sz="20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Preprints.org</a:t>
            </a:r>
            <a:r>
              <a:rPr lang="en-US" sz="20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2023, 2023040827. </a:t>
            </a:r>
            <a:r>
              <a:rPr lang="en-US" sz="2000" b="0" i="0" u="none" strike="noStrike" dirty="0">
                <a:solidFill>
                  <a:srgbClr val="4183C4"/>
                </a:solidFill>
                <a:effectLst/>
                <a:latin typeface="Open Sans" panose="020B0606030504020204" pitchFamily="34" charset="0"/>
                <a:hlinkClick r:id="rId3"/>
              </a:rPr>
              <a:t>https://www.preprints.org/manuscript/202304.0827/v2</a:t>
            </a:r>
            <a:r>
              <a:rPr lang="en-US" sz="20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  <a:endParaRPr lang="en-C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2121D-EBC1-86DF-13CC-4D5291A1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19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396CE-B0A4-BA2E-2389-D307DAF09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710" y="3590864"/>
            <a:ext cx="2718274" cy="31410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diagram of a robot&#10;&#10;Description automatically generated">
            <a:extLst>
              <a:ext uri="{FF2B5EF4-FFF2-40B4-BE49-F238E27FC236}">
                <a16:creationId xmlns:a16="http://schemas.microsoft.com/office/drawing/2014/main" id="{1D0DCEED-90BA-667C-71C9-1F087957F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374" y="3612893"/>
            <a:ext cx="4715635" cy="31410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4899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0C6D4-1907-95DC-9C64-1DD5D65F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B607C-5E23-0BC0-0F88-3C2B56B14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Traditional robot operation interfaces</a:t>
            </a:r>
            <a:endParaRPr lang="en-US" dirty="0">
              <a:solidFill>
                <a:srgbClr val="333333"/>
              </a:solidFill>
              <a:highlight>
                <a:srgbClr val="FFFFFF"/>
              </a:highlight>
              <a:latin typeface="Open Sans" panose="020F0502020204030204" pitchFamily="34" charset="0"/>
            </a:endParaRPr>
          </a:p>
          <a:p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P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rofessional programming knowledge and skills</a:t>
            </a:r>
            <a:endParaRPr lang="en-US" b="0" i="0" u="none" strike="noStrike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F0502020204030204" pitchFamily="34" charset="0"/>
            </a:endParaRPr>
          </a:p>
          <a:p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 human-robot interaction system that controls robot movement using a large language model (LLM) within the Robot Operating System (ROS)</a:t>
            </a:r>
          </a:p>
          <a:p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Open Sans" panose="020F0502020204030204" pitchFamily="34" charset="0"/>
              </a:rPr>
              <a:t>S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F0502020204030204" pitchFamily="34" charset="0"/>
              </a:rPr>
              <a:t>implifying human-robot interaction, or say Human-Computer-Interaction(HCI)</a:t>
            </a:r>
          </a:p>
          <a:p>
            <a:pPr marL="0" indent="0">
              <a:buNone/>
            </a:pPr>
            <a:endParaRPr lang="en-C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DCC60-9A32-6D65-FEAC-6C3602E54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53970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8E71-77C5-5E4C-6766-60C34A94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Reference and 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97A0B-4D30-4BE3-D1B8-847F7C409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40268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2000" b="0" i="0" u="none" strike="noStrike" dirty="0">
                <a:solidFill>
                  <a:srgbClr val="4183C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2"/>
              </a:rPr>
              <a:t>ROS 2 Documentation: Humble</a:t>
            </a:r>
            <a:endParaRPr lang="en-US" sz="2000" b="0" i="0" u="none" strike="noStrike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sz="2000" b="0" i="0" u="none" strike="noStrike" dirty="0">
                <a:solidFill>
                  <a:srgbClr val="4183C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Ollama</a:t>
            </a:r>
            <a:endParaRPr lang="en-US" sz="2000" b="0" i="0" u="none" strike="noStrike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sz="2000" b="0" i="0" u="none" strike="noStrike" dirty="0">
                <a:solidFill>
                  <a:srgbClr val="4183C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4"/>
              </a:rPr>
              <a:t>Litellm</a:t>
            </a:r>
            <a:r>
              <a:rPr lang="en-US" sz="20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endParaRPr lang="en-CN" sz="2000" b="0" i="0" u="none" strike="noStrike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endParaRPr lang="en-CN" sz="2000" dirty="0">
              <a:solidFill>
                <a:srgbClr val="333333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Open Sans" panose="020B0606030504020204" pitchFamily="34" charset="0"/>
                <a:hlinkClick r:id="rId5"/>
              </a:rPr>
              <a:t>https://</a:t>
            </a:r>
            <a:r>
              <a:rPr lang="en-US" sz="2000" dirty="0" err="1">
                <a:solidFill>
                  <a:srgbClr val="333333"/>
                </a:solidFill>
                <a:highlight>
                  <a:srgbClr val="FFFFFF"/>
                </a:highlight>
                <a:latin typeface="Open Sans" panose="020B0606030504020204" pitchFamily="34" charset="0"/>
                <a:hlinkClick r:id="rId5"/>
              </a:rPr>
              <a:t>deepmind.google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Open Sans" panose="020B0606030504020204" pitchFamily="34" charset="0"/>
                <a:hlinkClick r:id="rId5"/>
              </a:rPr>
              <a:t>/discover/blog/rt-2-new-model-translates-vision-and-language-into-action/</a:t>
            </a:r>
            <a:endParaRPr lang="en-CN" sz="2000" dirty="0">
              <a:solidFill>
                <a:srgbClr val="333333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sz="2000" b="0" i="0" u="none" strike="noStrike" dirty="0">
                <a:solidFill>
                  <a:srgbClr val="4183C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6"/>
              </a:rPr>
              <a:t>https://github.com/NoneJou072/robochain</a:t>
            </a:r>
            <a:endParaRPr lang="en-US" sz="2000" b="0" i="0" u="none" strike="noStrike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sz="2000" b="0" i="0" u="none" strike="noStrike" dirty="0">
                <a:solidFill>
                  <a:srgbClr val="4183C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7"/>
              </a:rPr>
              <a:t>https://github.com/Auromix/ROS-LLM</a:t>
            </a:r>
            <a:endParaRPr lang="en-US" sz="2000" b="0" i="0" u="none" strike="noStrike" dirty="0">
              <a:solidFill>
                <a:srgbClr val="4183C4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sz="2000" b="0" i="0" u="none" strike="noStrike" dirty="0">
                <a:solidFill>
                  <a:srgbClr val="4183C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8"/>
              </a:rPr>
              <a:t>https://</a:t>
            </a:r>
            <a:r>
              <a:rPr lang="en-US" sz="2000" b="0" i="0" u="none" strike="noStrike" dirty="0" err="1">
                <a:solidFill>
                  <a:srgbClr val="4183C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8"/>
              </a:rPr>
              <a:t>github.com</a:t>
            </a:r>
            <a:r>
              <a:rPr lang="en-US" sz="2000" b="0" i="0" u="none" strike="noStrike" dirty="0">
                <a:solidFill>
                  <a:srgbClr val="4183C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8"/>
              </a:rPr>
              <a:t>/</a:t>
            </a:r>
            <a:r>
              <a:rPr lang="en-US" sz="2000" b="0" i="0" u="none" strike="noStrike" dirty="0" err="1">
                <a:solidFill>
                  <a:srgbClr val="4183C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8"/>
              </a:rPr>
              <a:t>microsoft</a:t>
            </a:r>
            <a:r>
              <a:rPr lang="en-US" sz="2000" b="0" i="0" u="none" strike="noStrike" dirty="0">
                <a:solidFill>
                  <a:srgbClr val="4183C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8"/>
              </a:rPr>
              <a:t>/</a:t>
            </a:r>
            <a:r>
              <a:rPr lang="en-US" sz="2000" b="0" i="0" u="none" strike="noStrike" dirty="0" err="1">
                <a:solidFill>
                  <a:srgbClr val="4183C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8"/>
              </a:rPr>
              <a:t>PromptCraft</a:t>
            </a:r>
            <a:r>
              <a:rPr lang="en-US" sz="2000" b="0" i="0" u="none" strike="noStrike" dirty="0">
                <a:solidFill>
                  <a:srgbClr val="4183C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8"/>
              </a:rPr>
              <a:t>-Robotics</a:t>
            </a:r>
            <a:endParaRPr lang="en-US" sz="2000" b="0" i="0" u="none" strike="noStrike" dirty="0">
              <a:solidFill>
                <a:srgbClr val="4183C4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sz="20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9"/>
              </a:rPr>
              <a:t>https://github.com/AndrejOrsula/drl_grasping</a:t>
            </a:r>
            <a:endParaRPr lang="en-US" sz="2000" b="0" i="0" u="none" strike="noStrike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sz="2000" b="0" i="0" u="none" strike="noStrike" dirty="0">
                <a:solidFill>
                  <a:srgbClr val="4183C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10"/>
              </a:rPr>
              <a:t>https://github.com/GT-RIPL/Awesome-LLM-Robotics</a:t>
            </a:r>
            <a:endParaRPr lang="en-US" sz="2000" b="0" i="0" u="none" strike="noStrike" dirty="0">
              <a:solidFill>
                <a:srgbClr val="4183C4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endParaRPr lang="en-US" sz="2000" b="0" i="0" u="none" strike="noStrike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sz="2000" b="0" i="0" u="none" strike="noStrike" dirty="0">
                <a:solidFill>
                  <a:srgbClr val="4183C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11"/>
              </a:rPr>
              <a:t>Python import openai library ImportError</a:t>
            </a:r>
            <a:endParaRPr lang="en-US" sz="2000" b="0" i="0" u="none" strike="noStrike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zh-CN" altLang="en-US" sz="2000" b="0" i="0" u="none" strike="noStrike" dirty="0">
                <a:solidFill>
                  <a:srgbClr val="4183C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12"/>
              </a:rPr>
              <a:t>鱼香 </a:t>
            </a:r>
            <a:r>
              <a:rPr lang="en-US" sz="2000" b="0" i="0" u="none" strike="noStrike" dirty="0">
                <a:solidFill>
                  <a:srgbClr val="4183C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12"/>
              </a:rPr>
              <a:t>ROS</a:t>
            </a:r>
            <a:endParaRPr lang="en-US" sz="2000" b="0" i="0" u="none" strike="noStrike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zh-CN" altLang="en-US" sz="2000" b="0" i="0" u="none" strike="noStrike" dirty="0">
                <a:solidFill>
                  <a:srgbClr val="4183C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13"/>
              </a:rPr>
              <a:t>古月居</a:t>
            </a:r>
            <a:r>
              <a:rPr lang="en-US" altLang="zh-CN" sz="2000" b="0" i="0" u="none" strike="noStrike" dirty="0">
                <a:solidFill>
                  <a:srgbClr val="4183C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13"/>
              </a:rPr>
              <a:t>·</a:t>
            </a:r>
            <a:r>
              <a:rPr lang="en-US" sz="2000" b="0" i="0" u="none" strike="noStrike" dirty="0">
                <a:solidFill>
                  <a:srgbClr val="4183C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13"/>
              </a:rPr>
              <a:t>ROS2</a:t>
            </a:r>
            <a:r>
              <a:rPr lang="zh-CN" altLang="en-US" sz="2000" b="0" i="0" u="none" strike="noStrike" dirty="0">
                <a:solidFill>
                  <a:srgbClr val="4183C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13"/>
              </a:rPr>
              <a:t>入门</a:t>
            </a:r>
            <a:r>
              <a:rPr lang="en-US" altLang="zh-CN" sz="2000" b="0" i="0" u="none" strike="noStrike" dirty="0">
                <a:solidFill>
                  <a:srgbClr val="4183C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13"/>
              </a:rPr>
              <a:t>21</a:t>
            </a:r>
            <a:r>
              <a:rPr lang="zh-CN" altLang="en-US" sz="2000" b="0" i="0" u="none" strike="noStrike" dirty="0">
                <a:solidFill>
                  <a:srgbClr val="4183C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13"/>
              </a:rPr>
              <a:t>讲</a:t>
            </a:r>
            <a:endParaRPr lang="zh-CN" altLang="en-US" sz="2000" b="0" i="0" u="none" strike="noStrike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64098-E218-AA20-2CC4-BF09F89C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20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D28E6-9071-BB70-CEBA-9C3F59E0AF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77578" y="3176338"/>
            <a:ext cx="5533422" cy="304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2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40DB6-5054-2554-5FD5-9A346ED6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Introduction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9B5F6-E8AC-7E99-B6F1-2F8FBF648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269"/>
            <a:ext cx="10515600" cy="791451"/>
          </a:xfrm>
        </p:spPr>
        <p:txBody>
          <a:bodyPr/>
          <a:lstStyle/>
          <a:p>
            <a:pPr algn="ctr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Connect the planning group required for control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471570D3-6EA4-7878-5722-49ED692A75F5}"/>
              </a:ext>
            </a:extLst>
          </p:cNvPr>
          <p:cNvSpPr/>
          <p:nvPr/>
        </p:nvSpPr>
        <p:spPr>
          <a:xfrm>
            <a:off x="5859517" y="2088279"/>
            <a:ext cx="472966" cy="46771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170EFCC-5267-2483-4457-621B746FBD1A}"/>
              </a:ext>
            </a:extLst>
          </p:cNvPr>
          <p:cNvSpPr txBox="1">
            <a:spLocks/>
          </p:cNvSpPr>
          <p:nvPr/>
        </p:nvSpPr>
        <p:spPr>
          <a:xfrm>
            <a:off x="838200" y="6042208"/>
            <a:ext cx="10515600" cy="79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rgbClr val="333333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5.</a:t>
            </a:r>
            <a:r>
              <a:rPr lang="zh-CN" altLang="en-US" dirty="0">
                <a:solidFill>
                  <a:srgbClr val="333333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Execute</a:t>
            </a:r>
            <a:endParaRPr lang="en-US" dirty="0">
              <a:solidFill>
                <a:srgbClr val="333333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622FA9-5ADD-DBA0-C2E0-4E880784E34D}"/>
              </a:ext>
            </a:extLst>
          </p:cNvPr>
          <p:cNvSpPr txBox="1">
            <a:spLocks/>
          </p:cNvSpPr>
          <p:nvPr/>
        </p:nvSpPr>
        <p:spPr>
          <a:xfrm>
            <a:off x="838200" y="4769721"/>
            <a:ext cx="10515600" cy="7914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rgbClr val="333333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4.</a:t>
            </a:r>
            <a:r>
              <a:rPr lang="zh-CN" altLang="en-US" dirty="0">
                <a:solidFill>
                  <a:srgbClr val="333333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Use motion solvers and planners (such as the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Moveit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framework) to plan a feasible motion path</a:t>
            </a:r>
            <a:endParaRPr lang="en-US" dirty="0">
              <a:solidFill>
                <a:srgbClr val="333333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217C5D-668C-557E-ADD8-C609972254C3}"/>
              </a:ext>
            </a:extLst>
          </p:cNvPr>
          <p:cNvSpPr txBox="1">
            <a:spLocks/>
          </p:cNvSpPr>
          <p:nvPr/>
        </p:nvSpPr>
        <p:spPr>
          <a:xfrm>
            <a:off x="838200" y="2677531"/>
            <a:ext cx="10515600" cy="79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2.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Set the target pose (joint space or Cartesian space)</a:t>
            </a:r>
            <a:endParaRPr lang="en-US" dirty="0">
              <a:solidFill>
                <a:srgbClr val="333333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2F8D8C-DB76-19F7-78F0-C142CC1A56BB}"/>
              </a:ext>
            </a:extLst>
          </p:cNvPr>
          <p:cNvSpPr txBox="1">
            <a:spLocks/>
          </p:cNvSpPr>
          <p:nvPr/>
        </p:nvSpPr>
        <p:spPr>
          <a:xfrm>
            <a:off x="838200" y="3771199"/>
            <a:ext cx="10515600" cy="79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3.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set motion constraints and path constraints</a:t>
            </a:r>
            <a:endParaRPr lang="en-US" dirty="0">
              <a:solidFill>
                <a:srgbClr val="333333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C59ED3DC-2761-34BF-EEA5-24A14294BDD6}"/>
              </a:ext>
            </a:extLst>
          </p:cNvPr>
          <p:cNvSpPr/>
          <p:nvPr/>
        </p:nvSpPr>
        <p:spPr>
          <a:xfrm>
            <a:off x="5859517" y="3286099"/>
            <a:ext cx="472966" cy="46771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4F69AB17-77E1-4C4F-B4A4-D61F52D8BEA2}"/>
              </a:ext>
            </a:extLst>
          </p:cNvPr>
          <p:cNvSpPr/>
          <p:nvPr/>
        </p:nvSpPr>
        <p:spPr>
          <a:xfrm>
            <a:off x="5859517" y="4329419"/>
            <a:ext cx="472966" cy="46771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3130B0C2-03B7-4D7B-FFAB-8CEBDD1F3A3B}"/>
              </a:ext>
            </a:extLst>
          </p:cNvPr>
          <p:cNvSpPr/>
          <p:nvPr/>
        </p:nvSpPr>
        <p:spPr>
          <a:xfrm>
            <a:off x="5859517" y="5574497"/>
            <a:ext cx="472966" cy="46771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CE3EF6F-057F-06B1-168E-9E62EAFE6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47397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40DB6-5054-2554-5FD5-9A346ED6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Introduction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9B5F6-E8AC-7E99-B6F1-2F8FBF648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269"/>
            <a:ext cx="10515600" cy="791451"/>
          </a:xfrm>
        </p:spPr>
        <p:txBody>
          <a:bodyPr/>
          <a:lstStyle/>
          <a:p>
            <a:pPr algn="ctr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Connect the planning group required for control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471570D3-6EA4-7878-5722-49ED692A75F5}"/>
              </a:ext>
            </a:extLst>
          </p:cNvPr>
          <p:cNvSpPr/>
          <p:nvPr/>
        </p:nvSpPr>
        <p:spPr>
          <a:xfrm>
            <a:off x="5859517" y="2088279"/>
            <a:ext cx="472966" cy="46771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170EFCC-5267-2483-4457-621B746FBD1A}"/>
              </a:ext>
            </a:extLst>
          </p:cNvPr>
          <p:cNvSpPr txBox="1">
            <a:spLocks/>
          </p:cNvSpPr>
          <p:nvPr/>
        </p:nvSpPr>
        <p:spPr>
          <a:xfrm>
            <a:off x="838200" y="6042208"/>
            <a:ext cx="10515600" cy="79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rgbClr val="333333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5.</a:t>
            </a:r>
            <a:r>
              <a:rPr lang="zh-CN" altLang="en-US" dirty="0">
                <a:solidFill>
                  <a:srgbClr val="333333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Execute</a:t>
            </a:r>
            <a:endParaRPr lang="en-US" dirty="0">
              <a:solidFill>
                <a:srgbClr val="333333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622FA9-5ADD-DBA0-C2E0-4E880784E34D}"/>
              </a:ext>
            </a:extLst>
          </p:cNvPr>
          <p:cNvSpPr txBox="1">
            <a:spLocks/>
          </p:cNvSpPr>
          <p:nvPr/>
        </p:nvSpPr>
        <p:spPr>
          <a:xfrm>
            <a:off x="838200" y="4769721"/>
            <a:ext cx="10515600" cy="7914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rgbClr val="333333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4.</a:t>
            </a:r>
            <a:r>
              <a:rPr lang="zh-CN" altLang="en-US" dirty="0">
                <a:solidFill>
                  <a:srgbClr val="333333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Use motion solvers and planners (such as the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Moveit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framework) to plan a feasible motion path</a:t>
            </a:r>
            <a:endParaRPr lang="en-US" dirty="0">
              <a:solidFill>
                <a:srgbClr val="333333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217C5D-668C-557E-ADD8-C609972254C3}"/>
              </a:ext>
            </a:extLst>
          </p:cNvPr>
          <p:cNvSpPr txBox="1">
            <a:spLocks/>
          </p:cNvSpPr>
          <p:nvPr/>
        </p:nvSpPr>
        <p:spPr>
          <a:xfrm>
            <a:off x="838200" y="2677531"/>
            <a:ext cx="10515600" cy="79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2.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Set the target pose (joint space or Cartesian space)</a:t>
            </a:r>
            <a:endParaRPr lang="en-US" dirty="0">
              <a:solidFill>
                <a:srgbClr val="333333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2F8D8C-DB76-19F7-78F0-C142CC1A56BB}"/>
              </a:ext>
            </a:extLst>
          </p:cNvPr>
          <p:cNvSpPr txBox="1">
            <a:spLocks/>
          </p:cNvSpPr>
          <p:nvPr/>
        </p:nvSpPr>
        <p:spPr>
          <a:xfrm>
            <a:off x="838200" y="3771199"/>
            <a:ext cx="10515600" cy="79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3.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set motion constraints and path constraints</a:t>
            </a:r>
            <a:endParaRPr lang="en-US" dirty="0">
              <a:solidFill>
                <a:srgbClr val="333333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C59ED3DC-2761-34BF-EEA5-24A14294BDD6}"/>
              </a:ext>
            </a:extLst>
          </p:cNvPr>
          <p:cNvSpPr/>
          <p:nvPr/>
        </p:nvSpPr>
        <p:spPr>
          <a:xfrm>
            <a:off x="5859517" y="3286099"/>
            <a:ext cx="472966" cy="46771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4F69AB17-77E1-4C4F-B4A4-D61F52D8BEA2}"/>
              </a:ext>
            </a:extLst>
          </p:cNvPr>
          <p:cNvSpPr/>
          <p:nvPr/>
        </p:nvSpPr>
        <p:spPr>
          <a:xfrm>
            <a:off x="5859517" y="4329419"/>
            <a:ext cx="472966" cy="46771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3130B0C2-03B7-4D7B-FFAB-8CEBDD1F3A3B}"/>
              </a:ext>
            </a:extLst>
          </p:cNvPr>
          <p:cNvSpPr/>
          <p:nvPr/>
        </p:nvSpPr>
        <p:spPr>
          <a:xfrm>
            <a:off x="5859517" y="5574497"/>
            <a:ext cx="472966" cy="46771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F507E58-E2BA-B884-5873-33BBAA4DEAA9}"/>
              </a:ext>
            </a:extLst>
          </p:cNvPr>
          <p:cNvSpPr txBox="1">
            <a:spLocks/>
          </p:cNvSpPr>
          <p:nvPr/>
        </p:nvSpPr>
        <p:spPr>
          <a:xfrm>
            <a:off x="838200" y="388040"/>
            <a:ext cx="10515600" cy="79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0. The task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9B415098-7BE1-FA42-9486-7552C6CA669A}"/>
              </a:ext>
            </a:extLst>
          </p:cNvPr>
          <p:cNvSpPr/>
          <p:nvPr/>
        </p:nvSpPr>
        <p:spPr>
          <a:xfrm>
            <a:off x="5859517" y="945635"/>
            <a:ext cx="472966" cy="46771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E2787C4-751D-EB5C-774F-4AE5CF4D6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07046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87A72-40F6-D6E6-D63F-01D6C25AE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Toolbox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Software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DBED3-9D37-9244-B7F5-93BDEDCB4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System: Ubuntu 22.04</a:t>
            </a:r>
          </a:p>
          <a:p>
            <a:pPr algn="l"/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ROS: ROS 2 Humble</a:t>
            </a:r>
          </a:p>
          <a:p>
            <a:pPr algn="l"/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LLM: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A: Commercial LLM, like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ChatGPT</a:t>
            </a:r>
            <a:endParaRPr lang="en-US" b="0" i="0" u="none" strike="noStrike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B: Open-Source LLM, like Llama3 (optional)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Use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Ollama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to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bulid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a Local LLM environment, use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LiteLLM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to provide API.</a:t>
            </a:r>
          </a:p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5E987-4F67-C68A-9E7F-A8C4420C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8818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27115-6A58-04BF-B2D1-7FDD146B6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Getting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9B95E-5D8D-E8D7-C47B-E22A592EB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See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ksDreamer</a:t>
            </a:r>
            <a:r>
              <a:rPr lang="en-US" dirty="0"/>
              <a:t>/LLM-Robot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944E9-0B83-EF92-D0DC-43ADEC77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225" y="2547284"/>
            <a:ext cx="4047549" cy="42076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1F332-221D-7255-73B0-6AC314C39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68405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63606-8E22-7CDB-58A6-364423F22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4C75F-C36A-4882-BEFC-E3BD35F74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The core logic of the system is divided into the following steps:</a:t>
            </a:r>
          </a:p>
          <a:p>
            <a:pPr marL="0" indent="0" algn="l">
              <a:buNone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1. Users send control commands to the system through natural language (voice or text).</a:t>
            </a:r>
          </a:p>
          <a:p>
            <a:pPr marL="0" indent="0" algn="l">
              <a:buNone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2. The system parses the command using a LLM with customized knowledge and converts it into ROS control code.</a:t>
            </a:r>
          </a:p>
          <a:p>
            <a:pPr marL="0" indent="0" algn="l">
              <a:buNone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3. In ROS, each node executes the code to control the robot to perform corresponding actions.</a:t>
            </a:r>
          </a:p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F4056-35CB-7AFD-AA51-D4E3F3FF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37178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7BF0E-6520-7C1E-2BB4-5AA49820B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Methods-LLM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2E2A0-420F-13B9-785D-E13ACBC10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4200" cy="4351338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The most important idea of this project is to use large language models such as ChatGPT-3.5 or Llama3. From the chatgpt_ros2_node node, according to certain requirements (Prompt, returning JSON format), convert user input, and then input it to the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turtlesim_controller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node.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7AD0A-9E7B-622E-4BE0-3464E6210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82" y="4001294"/>
            <a:ext cx="9614647" cy="275340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1FF85-4628-D058-7590-0F2DF45C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73792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FB31F-3D91-5925-70A9-C5138325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Methods-Local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2F7FD-8EA9-B110-B29C-CB72470D9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24247" cy="4351338"/>
          </a:xfrm>
        </p:spPr>
        <p:txBody>
          <a:bodyPr/>
          <a:lstStyle/>
          <a:p>
            <a:r>
              <a:rPr lang="en-CN" dirty="0"/>
              <a:t>Use Llama.cpp, Ollama, or LMStudio to depoly Local Open-Source LLM</a:t>
            </a:r>
          </a:p>
          <a:p>
            <a:r>
              <a:rPr lang="en-CN" dirty="0"/>
              <a:t>Use LiteLLM to generate the API of local LLM</a:t>
            </a:r>
          </a:p>
          <a:p>
            <a:pPr marL="0" indent="0">
              <a:buNone/>
            </a:pPr>
            <a:endParaRPr lang="en-CN" dirty="0"/>
          </a:p>
        </p:txBody>
      </p:sp>
      <p:pic>
        <p:nvPicPr>
          <p:cNvPr id="1026" name="Picture 2" descr="Image result for ollama">
            <a:extLst>
              <a:ext uri="{FF2B5EF4-FFF2-40B4-BE49-F238E27FC236}">
                <a16:creationId xmlns:a16="http://schemas.microsoft.com/office/drawing/2014/main" id="{B9557BCF-E375-14E5-6619-06ED450D0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735" y="3669601"/>
            <a:ext cx="23622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mini - Google AI Studio | liteLLM">
            <a:extLst>
              <a:ext uri="{FF2B5EF4-FFF2-40B4-BE49-F238E27FC236}">
                <a16:creationId xmlns:a16="http://schemas.microsoft.com/office/drawing/2014/main" id="{4C1A1CEA-4325-4BE4-5666-6CCB6D702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44095"/>
            <a:ext cx="4510244" cy="2537012"/>
          </a:xfrm>
          <a:prstGeom prst="rect">
            <a:avLst/>
          </a:prstGeom>
          <a:noFill/>
          <a:effectLst>
            <a:softEdge rad="132224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18103-86B9-D9F9-E688-FA0B87B1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F476-E669-5344-9F02-9F397C4FA2FA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44167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888</Words>
  <Application>Microsoft Macintosh PowerPoint</Application>
  <PresentationFormat>Widescreen</PresentationFormat>
  <Paragraphs>107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Open Sans</vt:lpstr>
      <vt:lpstr>Office Theme</vt:lpstr>
      <vt:lpstr>Use LLM to understand user input and control the robot under ROS</vt:lpstr>
      <vt:lpstr>Introduction</vt:lpstr>
      <vt:lpstr>Introduction</vt:lpstr>
      <vt:lpstr>Introduction</vt:lpstr>
      <vt:lpstr>Toolbox and Software</vt:lpstr>
      <vt:lpstr>Getting Start</vt:lpstr>
      <vt:lpstr>Formulation</vt:lpstr>
      <vt:lpstr>Methods-LLM</vt:lpstr>
      <vt:lpstr>Methods-Local LLM</vt:lpstr>
      <vt:lpstr>Methods-ROS-rqt graph</vt:lpstr>
      <vt:lpstr>Methods-ROS-rosgpt_client</vt:lpstr>
      <vt:lpstr>Methods-ROS-chatgpt_ros2_node</vt:lpstr>
      <vt:lpstr>Methods-ROS-turtlesim_controller</vt:lpstr>
      <vt:lpstr>Result and Disscusion</vt:lpstr>
      <vt:lpstr>PowerPoint Presentation</vt:lpstr>
      <vt:lpstr>PowerPoint Presentation</vt:lpstr>
      <vt:lpstr>Conclusion</vt:lpstr>
      <vt:lpstr>Future Work</vt:lpstr>
      <vt:lpstr>Reference and Acknowledgement</vt:lpstr>
      <vt:lpstr>Reference and 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LLM to understand user input and control the robot under ROS</dc:title>
  <dc:creator>Kevin Stark</dc:creator>
  <cp:lastModifiedBy>Kevin Stark</cp:lastModifiedBy>
  <cp:revision>4</cp:revision>
  <dcterms:created xsi:type="dcterms:W3CDTF">2024-05-06T00:58:11Z</dcterms:created>
  <dcterms:modified xsi:type="dcterms:W3CDTF">2024-05-06T03:39:48Z</dcterms:modified>
</cp:coreProperties>
</file>